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4"/>
  </p:sldMasterIdLst>
  <p:notesMasterIdLst>
    <p:notesMasterId r:id="rId13"/>
  </p:notesMasterIdLst>
  <p:sldIdLst>
    <p:sldId id="256" r:id="rId5"/>
    <p:sldId id="330" r:id="rId6"/>
    <p:sldId id="329" r:id="rId7"/>
    <p:sldId id="327" r:id="rId8"/>
    <p:sldId id="323" r:id="rId9"/>
    <p:sldId id="324" r:id="rId10"/>
    <p:sldId id="326" r:id="rId11"/>
    <p:sldId id="278" r:id="rId12"/>
  </p:sldIdLst>
  <p:sldSz cx="9144000" cy="5715000" type="screen16x10"/>
  <p:notesSz cx="6858000" cy="9144000"/>
  <p:embeddedFontLst>
    <p:embeddedFont>
      <p:font typeface="Oswald" panose="00000500000000000000" pitchFamily="2" charset="0"/>
      <p:regular r:id="rId14"/>
      <p:bold r:id="rId15"/>
    </p:embeddedFont>
    <p:embeddedFont>
      <p:font typeface="Source Sans Pro" panose="020B0503030403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50"/>
    <a:srgbClr val="00285A"/>
    <a:srgbClr val="00335A"/>
    <a:srgbClr val="003366"/>
    <a:srgbClr val="003378"/>
    <a:srgbClr val="23344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1A1956-3D7E-41C0-9DF7-105A978C6925}">
  <a:tblStyle styleId="{891A1956-3D7E-41C0-9DF7-105A978C69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82E05BE-877C-40BA-BEE6-E4ECDAF45F9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3" autoAdjust="0"/>
    <p:restoredTop sz="78840" autoAdjust="0"/>
  </p:normalViewPr>
  <p:slideViewPr>
    <p:cSldViewPr snapToGrid="0">
      <p:cViewPr>
        <p:scale>
          <a:sx n="66" d="100"/>
          <a:sy n="66" d="100"/>
        </p:scale>
        <p:origin x="1874" y="4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826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7089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50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5646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7466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1732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3422198"/>
            <a:ext cx="9210650" cy="2292802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</p:sp>
      <p:sp>
        <p:nvSpPr>
          <p:cNvPr id="35" name="Google Shape;35;p2"/>
          <p:cNvSpPr/>
          <p:nvPr userDrawn="1"/>
        </p:nvSpPr>
        <p:spPr>
          <a:xfrm>
            <a:off x="-26775" y="3689976"/>
            <a:ext cx="9210650" cy="2025024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70C0">
              <a:alpha val="73460"/>
            </a:srgbClr>
          </a:solidFill>
          <a:ln>
            <a:noFill/>
          </a:ln>
        </p:spPr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78D6AC-EA16-6EF3-349B-2F4572AE0AE2}"/>
              </a:ext>
            </a:extLst>
          </p:cNvPr>
          <p:cNvGrpSpPr/>
          <p:nvPr userDrawn="1"/>
        </p:nvGrpSpPr>
        <p:grpSpPr>
          <a:xfrm>
            <a:off x="-42788" y="3227028"/>
            <a:ext cx="9229575" cy="925899"/>
            <a:chOff x="-42836" y="2629074"/>
            <a:chExt cx="9229575" cy="925899"/>
          </a:xfrm>
        </p:grpSpPr>
        <p:sp>
          <p:nvSpPr>
            <p:cNvPr id="36" name="Google Shape;36;p2"/>
            <p:cNvSpPr/>
            <p:nvPr/>
          </p:nvSpPr>
          <p:spPr>
            <a:xfrm rot="8100000">
              <a:off x="1847982" y="2629074"/>
              <a:ext cx="122612" cy="136236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7" name="Google Shape;37;p2"/>
            <p:cNvSpPr/>
            <p:nvPr/>
          </p:nvSpPr>
          <p:spPr>
            <a:xfrm rot="8100000">
              <a:off x="6038982" y="2944463"/>
              <a:ext cx="122612" cy="136236"/>
            </a:xfrm>
            <a:prstGeom prst="teardrop">
              <a:avLst>
                <a:gd name="adj" fmla="val 10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" name="Google Shape;38;p2"/>
            <p:cNvSpPr/>
            <p:nvPr/>
          </p:nvSpPr>
          <p:spPr>
            <a:xfrm rot="8100000">
              <a:off x="7181982" y="2981519"/>
              <a:ext cx="122612" cy="136236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-9525" y="2861859"/>
              <a:ext cx="9167825" cy="661444"/>
              <a:chOff x="-9525" y="4462475"/>
              <a:chExt cx="9167825" cy="595300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-9525" y="4581525"/>
                <a:ext cx="420530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168212" h="19050" extrusionOk="0">
                    <a:moveTo>
                      <a:pt x="0" y="1715"/>
                    </a:moveTo>
                    <a:lnTo>
                      <a:pt x="15812" y="16574"/>
                    </a:lnTo>
                    <a:lnTo>
                      <a:pt x="31052" y="16574"/>
                    </a:lnTo>
                    <a:lnTo>
                      <a:pt x="46292" y="14097"/>
                    </a:lnTo>
                    <a:lnTo>
                      <a:pt x="61532" y="19050"/>
                    </a:lnTo>
                    <a:lnTo>
                      <a:pt x="76581" y="11240"/>
                    </a:lnTo>
                    <a:lnTo>
                      <a:pt x="92012" y="11240"/>
                    </a:lnTo>
                    <a:lnTo>
                      <a:pt x="106871" y="0"/>
                    </a:lnTo>
                    <a:lnTo>
                      <a:pt x="122111" y="2667"/>
                    </a:lnTo>
                    <a:lnTo>
                      <a:pt x="137541" y="2667"/>
                    </a:lnTo>
                    <a:lnTo>
                      <a:pt x="152972" y="16002"/>
                    </a:lnTo>
                    <a:lnTo>
                      <a:pt x="168212" y="16002"/>
                    </a:lnTo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1" name="Google Shape;41;p2"/>
              <p:cNvSpPr/>
              <p:nvPr/>
            </p:nvSpPr>
            <p:spPr>
              <a:xfrm>
                <a:off x="4195775" y="4462475"/>
                <a:ext cx="34242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136969" h="23622" extrusionOk="0">
                    <a:moveTo>
                      <a:pt x="0" y="20955"/>
                    </a:moveTo>
                    <a:lnTo>
                      <a:pt x="15049" y="9144"/>
                    </a:lnTo>
                    <a:lnTo>
                      <a:pt x="30480" y="4381"/>
                    </a:lnTo>
                    <a:lnTo>
                      <a:pt x="45720" y="13716"/>
                    </a:lnTo>
                    <a:lnTo>
                      <a:pt x="60769" y="13716"/>
                    </a:lnTo>
                    <a:lnTo>
                      <a:pt x="76009" y="16573"/>
                    </a:lnTo>
                    <a:lnTo>
                      <a:pt x="91249" y="11811"/>
                    </a:lnTo>
                    <a:lnTo>
                      <a:pt x="106680" y="23622"/>
                    </a:lnTo>
                    <a:lnTo>
                      <a:pt x="122110" y="23622"/>
                    </a:lnTo>
                    <a:lnTo>
                      <a:pt x="136969" y="0"/>
                    </a:lnTo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42" name="Google Shape;42;p2"/>
              <p:cNvSpPr/>
              <p:nvPr/>
            </p:nvSpPr>
            <p:spPr>
              <a:xfrm>
                <a:off x="7624775" y="4472000"/>
                <a:ext cx="1533525" cy="414325"/>
              </a:xfrm>
              <a:custGeom>
                <a:avLst/>
                <a:gdLst/>
                <a:ahLst/>
                <a:cxnLst/>
                <a:rect l="l" t="t" r="r" b="b"/>
                <a:pathLst>
                  <a:path w="61341" h="16573" extrusionOk="0">
                    <a:moveTo>
                      <a:pt x="0" y="0"/>
                    </a:moveTo>
                    <a:lnTo>
                      <a:pt x="15049" y="4762"/>
                    </a:lnTo>
                    <a:lnTo>
                      <a:pt x="30670" y="4762"/>
                    </a:lnTo>
                    <a:lnTo>
                      <a:pt x="45910" y="4762"/>
                    </a:lnTo>
                    <a:lnTo>
                      <a:pt x="61341" y="16573"/>
                    </a:lnTo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43" name="Google Shape;43;p2"/>
            <p:cNvGrpSpPr/>
            <p:nvPr/>
          </p:nvGrpSpPr>
          <p:grpSpPr>
            <a:xfrm>
              <a:off x="-42836" y="2840765"/>
              <a:ext cx="9229575" cy="714208"/>
              <a:chOff x="-42837" y="4443488"/>
              <a:chExt cx="9229575" cy="642787"/>
            </a:xfrm>
          </p:grpSpPr>
          <p:sp>
            <p:nvSpPr>
              <p:cNvPr id="44" name="Google Shape;44;p2"/>
              <p:cNvSpPr/>
              <p:nvPr/>
            </p:nvSpPr>
            <p:spPr>
              <a:xfrm>
                <a:off x="1114450" y="4900688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495450" y="5029275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733450" y="4972125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352450" y="4962600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-42837" y="4605413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876450" y="4834013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2257450" y="4829250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2638450" y="4548263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3019450" y="4614938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3400450" y="4614938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781450" y="4948313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162450" y="4948313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4543450" y="4667325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4924450" y="4543500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5305450" y="4772100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5686450" y="4772100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6067450" y="4848300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6448450" y="4729238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6829450" y="5024513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7210450" y="5024513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7591450" y="4443488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7972450" y="4557788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8353450" y="4557788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8734450" y="4557788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9129738" y="4867350"/>
                <a:ext cx="57000" cy="5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sp>
          <p:nvSpPr>
            <p:cNvPr id="69" name="Google Shape;69;p2"/>
            <p:cNvSpPr/>
            <p:nvPr/>
          </p:nvSpPr>
          <p:spPr>
            <a:xfrm>
              <a:off x="2990700" y="2999331"/>
              <a:ext cx="114600" cy="127333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085700" y="3316831"/>
              <a:ext cx="114600" cy="127333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895700" y="2921367"/>
              <a:ext cx="114600" cy="127333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" name="Google Shape;72;p2"/>
            <p:cNvSpPr/>
            <p:nvPr/>
          </p:nvSpPr>
          <p:spPr>
            <a:xfrm rot="8100000">
              <a:off x="8699950" y="2713741"/>
              <a:ext cx="122612" cy="136236"/>
            </a:xfrm>
            <a:prstGeom prst="teardrop">
              <a:avLst>
                <a:gd name="adj" fmla="val 100000"/>
              </a:avLst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4350027"/>
            <a:ext cx="5610300" cy="12886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1_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231533"/>
            <a:ext cx="9210650" cy="3525139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377445"/>
            <a:ext cx="9210650" cy="3379222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chemeClr val="accent6">
              <a:lumMod val="50000"/>
              <a:alpha val="73460"/>
            </a:scheme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2" y="2016188"/>
            <a:ext cx="122612" cy="136236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2" y="2331576"/>
            <a:ext cx="122612" cy="136236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2" y="2368632"/>
            <a:ext cx="122612" cy="136236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4" y="2248972"/>
            <a:ext cx="9167825" cy="661444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5" y="2227878"/>
            <a:ext cx="9229575" cy="714208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386447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" name="Google Shape;70;p2"/>
          <p:cNvSpPr/>
          <p:nvPr/>
        </p:nvSpPr>
        <p:spPr>
          <a:xfrm>
            <a:off x="1085700" y="2703947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1" name="Google Shape;71;p2"/>
          <p:cNvSpPr/>
          <p:nvPr/>
        </p:nvSpPr>
        <p:spPr>
          <a:xfrm>
            <a:off x="4895700" y="2308482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50" y="2100854"/>
            <a:ext cx="122612" cy="136236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737141"/>
            <a:ext cx="5610300" cy="12886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8169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1_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231533"/>
            <a:ext cx="9210650" cy="3525139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377445"/>
            <a:ext cx="9210650" cy="3379222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chemeClr val="accent2">
              <a:alpha val="73460"/>
            </a:scheme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2" y="2016188"/>
            <a:ext cx="122612" cy="136236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2" y="2331576"/>
            <a:ext cx="122612" cy="136236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2" y="2368632"/>
            <a:ext cx="122612" cy="136236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4" y="2248972"/>
            <a:ext cx="9167825" cy="661444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5" y="2227878"/>
            <a:ext cx="9229575" cy="714208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386447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" name="Google Shape;70;p2"/>
          <p:cNvSpPr/>
          <p:nvPr/>
        </p:nvSpPr>
        <p:spPr>
          <a:xfrm>
            <a:off x="1085700" y="2703947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1" name="Google Shape;71;p2"/>
          <p:cNvSpPr/>
          <p:nvPr/>
        </p:nvSpPr>
        <p:spPr>
          <a:xfrm>
            <a:off x="4895700" y="2308482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50" y="2100854"/>
            <a:ext cx="122612" cy="136236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737141"/>
            <a:ext cx="5610300" cy="12886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9501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2 columns" preserve="1" userDrawn="1">
  <p:cSld name="1_Title + 2 columns">
    <p:bg>
      <p:bgPr>
        <a:solidFill>
          <a:srgbClr val="003250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/>
          <p:nvPr/>
        </p:nvSpPr>
        <p:spPr>
          <a:xfrm>
            <a:off x="-28573" y="4940861"/>
            <a:ext cx="9191625" cy="791642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205" name="Google Shape;205;p6"/>
          <p:cNvSpPr/>
          <p:nvPr/>
        </p:nvSpPr>
        <p:spPr>
          <a:xfrm>
            <a:off x="-28573" y="5086795"/>
            <a:ext cx="9191625" cy="649377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6" name="Google Shape;206;p6"/>
          <p:cNvSpPr/>
          <p:nvPr/>
        </p:nvSpPr>
        <p:spPr>
          <a:xfrm rot="8100000">
            <a:off x="1847982" y="4725521"/>
            <a:ext cx="122612" cy="136236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07" name="Google Shape;207;p6"/>
          <p:cNvSpPr/>
          <p:nvPr/>
        </p:nvSpPr>
        <p:spPr>
          <a:xfrm rot="8100000">
            <a:off x="6038982" y="5040910"/>
            <a:ext cx="122612" cy="136236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08" name="Google Shape;208;p6"/>
          <p:cNvSpPr/>
          <p:nvPr/>
        </p:nvSpPr>
        <p:spPr>
          <a:xfrm rot="8100000">
            <a:off x="7181982" y="5077965"/>
            <a:ext cx="122612" cy="136236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209" name="Google Shape;209;p6"/>
          <p:cNvGrpSpPr/>
          <p:nvPr/>
        </p:nvGrpSpPr>
        <p:grpSpPr>
          <a:xfrm>
            <a:off x="-9524" y="4958306"/>
            <a:ext cx="9167825" cy="661444"/>
            <a:chOff x="-9525" y="4462475"/>
            <a:chExt cx="9167825" cy="595300"/>
          </a:xfrm>
        </p:grpSpPr>
        <p:sp>
          <p:nvSpPr>
            <p:cNvPr id="210" name="Google Shape;210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1" name="Google Shape;211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2" name="Google Shape;212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3" name="Google Shape;213;p6"/>
          <p:cNvGrpSpPr/>
          <p:nvPr/>
        </p:nvGrpSpPr>
        <p:grpSpPr>
          <a:xfrm>
            <a:off x="-42835" y="4937211"/>
            <a:ext cx="9229575" cy="714209"/>
            <a:chOff x="-42837" y="4443488"/>
            <a:chExt cx="9229575" cy="642788"/>
          </a:xfrm>
        </p:grpSpPr>
        <p:sp>
          <p:nvSpPr>
            <p:cNvPr id="214" name="Google Shape;214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239" name="Google Shape;239;p6"/>
          <p:cNvSpPr/>
          <p:nvPr/>
        </p:nvSpPr>
        <p:spPr>
          <a:xfrm>
            <a:off x="2990700" y="5095780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40" name="Google Shape;240;p6"/>
          <p:cNvSpPr/>
          <p:nvPr/>
        </p:nvSpPr>
        <p:spPr>
          <a:xfrm>
            <a:off x="1085700" y="5413280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41" name="Google Shape;241;p6"/>
          <p:cNvSpPr/>
          <p:nvPr/>
        </p:nvSpPr>
        <p:spPr>
          <a:xfrm>
            <a:off x="4895700" y="5017816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42" name="Google Shape;242;p6"/>
          <p:cNvSpPr/>
          <p:nvPr/>
        </p:nvSpPr>
        <p:spPr>
          <a:xfrm rot="8100000">
            <a:off x="8699950" y="4810188"/>
            <a:ext cx="122612" cy="136236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5362446"/>
            <a:ext cx="548700" cy="352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79811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0"/>
          <p:cNvSpPr/>
          <p:nvPr/>
        </p:nvSpPr>
        <p:spPr>
          <a:xfrm>
            <a:off x="-28573" y="4940861"/>
            <a:ext cx="9191625" cy="791642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sp>
      <p:sp>
        <p:nvSpPr>
          <p:cNvPr id="378" name="Google Shape;378;p10"/>
          <p:cNvSpPr/>
          <p:nvPr/>
        </p:nvSpPr>
        <p:spPr>
          <a:xfrm>
            <a:off x="-28573" y="5086795"/>
            <a:ext cx="9191625" cy="649377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73460"/>
            </a:schemeClr>
          </a:solidFill>
          <a:ln>
            <a:noFill/>
          </a:ln>
        </p:spPr>
        <p:txBody>
          <a:bodyPr/>
          <a:lstStyle/>
          <a:p>
            <a:endParaRPr lang="en-US" sz="1400"/>
          </a:p>
        </p:txBody>
      </p:sp>
      <p:sp>
        <p:nvSpPr>
          <p:cNvPr id="379" name="Google Shape;379;p10"/>
          <p:cNvSpPr/>
          <p:nvPr/>
        </p:nvSpPr>
        <p:spPr>
          <a:xfrm rot="8100000">
            <a:off x="1847982" y="4725521"/>
            <a:ext cx="122612" cy="136236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0" name="Google Shape;380;p10"/>
          <p:cNvSpPr/>
          <p:nvPr/>
        </p:nvSpPr>
        <p:spPr>
          <a:xfrm rot="8100000">
            <a:off x="6038982" y="5040910"/>
            <a:ext cx="122612" cy="136236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1" name="Google Shape;381;p10"/>
          <p:cNvSpPr/>
          <p:nvPr/>
        </p:nvSpPr>
        <p:spPr>
          <a:xfrm rot="8100000">
            <a:off x="7181982" y="5077965"/>
            <a:ext cx="122612" cy="136236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82" name="Google Shape;382;p10"/>
          <p:cNvGrpSpPr/>
          <p:nvPr/>
        </p:nvGrpSpPr>
        <p:grpSpPr>
          <a:xfrm>
            <a:off x="-9524" y="4958306"/>
            <a:ext cx="9167825" cy="661444"/>
            <a:chOff x="-9525" y="4462475"/>
            <a:chExt cx="9167825" cy="595300"/>
          </a:xfrm>
        </p:grpSpPr>
        <p:sp>
          <p:nvSpPr>
            <p:cNvPr id="383" name="Google Shape;383;p10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4" name="Google Shape;384;p10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5" name="Google Shape;385;p10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86" name="Google Shape;386;p10"/>
          <p:cNvGrpSpPr/>
          <p:nvPr/>
        </p:nvGrpSpPr>
        <p:grpSpPr>
          <a:xfrm>
            <a:off x="-42835" y="4937211"/>
            <a:ext cx="9229575" cy="714209"/>
            <a:chOff x="-42837" y="4443488"/>
            <a:chExt cx="9229575" cy="642788"/>
          </a:xfrm>
        </p:grpSpPr>
        <p:sp>
          <p:nvSpPr>
            <p:cNvPr id="387" name="Google Shape;387;p10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8" name="Google Shape;388;p10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3" name="Google Shape;393;p10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4" name="Google Shape;394;p10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5" name="Google Shape;395;p10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6" name="Google Shape;396;p10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9" name="Google Shape;399;p10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2" name="Google Shape;402;p10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3" name="Google Shape;403;p10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4" name="Google Shape;404;p10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6" name="Google Shape;406;p10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7" name="Google Shape;407;p10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8" name="Google Shape;408;p10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9" name="Google Shape;409;p10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1" name="Google Shape;411;p10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412" name="Google Shape;412;p10"/>
          <p:cNvSpPr/>
          <p:nvPr/>
        </p:nvSpPr>
        <p:spPr>
          <a:xfrm>
            <a:off x="2990700" y="5095780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3" name="Google Shape;413;p10"/>
          <p:cNvSpPr/>
          <p:nvPr/>
        </p:nvSpPr>
        <p:spPr>
          <a:xfrm>
            <a:off x="1085700" y="5413280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4" name="Google Shape;414;p10"/>
          <p:cNvSpPr/>
          <p:nvPr/>
        </p:nvSpPr>
        <p:spPr>
          <a:xfrm>
            <a:off x="4895700" y="5017816"/>
            <a:ext cx="114600" cy="127333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5" name="Google Shape;415;p10"/>
          <p:cNvSpPr/>
          <p:nvPr/>
        </p:nvSpPr>
        <p:spPr>
          <a:xfrm rot="8100000">
            <a:off x="8699950" y="4810188"/>
            <a:ext cx="122612" cy="136236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6" name="Google Shape;416;p10"/>
          <p:cNvSpPr txBox="1">
            <a:spLocks noGrp="1"/>
          </p:cNvSpPr>
          <p:nvPr>
            <p:ph type="sldNum" idx="12"/>
          </p:nvPr>
        </p:nvSpPr>
        <p:spPr>
          <a:xfrm>
            <a:off x="8556775" y="5362446"/>
            <a:ext cx="548700" cy="352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8"/>
            <a:ext cx="8382000" cy="5735942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704586"/>
            <a:ext cx="6996600" cy="79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711307"/>
            <a:ext cx="6996600" cy="213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◉"/>
              <a:defRPr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◉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5362446"/>
            <a:ext cx="548700" cy="35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60" r:id="rId3"/>
    <p:sldLayoutId id="2147483661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bwaco.com.vn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jpeg"/><Relationship Id="rId17" Type="http://schemas.microsoft.com/office/2007/relationships/hdphoto" Target="../media/hdphoto3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19" Type="http://schemas.microsoft.com/office/2007/relationships/hdphoto" Target="../media/hdphoto4.wdp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28.gif"/><Relationship Id="rId3" Type="http://schemas.openxmlformats.org/officeDocument/2006/relationships/image" Target="../media/image4.png"/><Relationship Id="rId21" Type="http://schemas.openxmlformats.org/officeDocument/2006/relationships/image" Target="../media/image31.png"/><Relationship Id="rId7" Type="http://schemas.openxmlformats.org/officeDocument/2006/relationships/image" Target="../media/image18.jpeg"/><Relationship Id="rId12" Type="http://schemas.openxmlformats.org/officeDocument/2006/relationships/image" Target="../media/image22.png"/><Relationship Id="rId17" Type="http://schemas.openxmlformats.org/officeDocument/2006/relationships/image" Target="../media/image27.gi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25.gif"/><Relationship Id="rId10" Type="http://schemas.openxmlformats.org/officeDocument/2006/relationships/image" Target="../media/image3.png"/><Relationship Id="rId19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gif"/><Relationship Id="rId5" Type="http://schemas.openxmlformats.org/officeDocument/2006/relationships/image" Target="../media/image23.png"/><Relationship Id="rId4" Type="http://schemas.openxmlformats.org/officeDocument/2006/relationships/image" Target="../media/image33.gif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5.gif"/><Relationship Id="rId7" Type="http://schemas.openxmlformats.org/officeDocument/2006/relationships/image" Target="../media/image25.gif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gif"/><Relationship Id="rId11" Type="http://schemas.openxmlformats.org/officeDocument/2006/relationships/image" Target="../media/image40.png"/><Relationship Id="rId5" Type="http://schemas.openxmlformats.org/officeDocument/2006/relationships/image" Target="../media/image27.gif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13" Type="http://schemas.openxmlformats.org/officeDocument/2006/relationships/image" Target="../media/image50.png"/><Relationship Id="rId18" Type="http://schemas.openxmlformats.org/officeDocument/2006/relationships/image" Target="../media/image54.png"/><Relationship Id="rId3" Type="http://schemas.openxmlformats.org/officeDocument/2006/relationships/image" Target="../media/image42.gif"/><Relationship Id="rId7" Type="http://schemas.openxmlformats.org/officeDocument/2006/relationships/image" Target="../media/image45.png"/><Relationship Id="rId12" Type="http://schemas.openxmlformats.org/officeDocument/2006/relationships/image" Target="../media/image49.gif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image" Target="../media/image48.gif"/><Relationship Id="rId5" Type="http://schemas.openxmlformats.org/officeDocument/2006/relationships/image" Target="../media/image28.gif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Text&#10;&#10;Description automatically generated">
            <a:extLst>
              <a:ext uri="{FF2B5EF4-FFF2-40B4-BE49-F238E27FC236}">
                <a16:creationId xmlns:a16="http://schemas.microsoft.com/office/drawing/2014/main" id="{68745B9E-863F-48BE-3652-CE98D803C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947" y="275816"/>
            <a:ext cx="4290106" cy="5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992A7E-C184-7D71-0745-86EF87C7C6E4}"/>
              </a:ext>
            </a:extLst>
          </p:cNvPr>
          <p:cNvSpPr txBox="1"/>
          <p:nvPr/>
        </p:nvSpPr>
        <p:spPr>
          <a:xfrm>
            <a:off x="935200" y="1372783"/>
            <a:ext cx="7533619" cy="343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500" b="1">
                <a:solidFill>
                  <a:schemeClr val="accent6">
                    <a:lumMod val="50000"/>
                  </a:schemeClr>
                </a:solidFill>
                <a:latin typeface="Source Sans Pro" panose="020B0503030403020204" pitchFamily="34" charset="0"/>
                <a:cs typeface="Times New Roman" panose="02020603050405020304" pitchFamily="18" charset="0"/>
              </a:rPr>
              <a:t>GIẢI PHÁP KẾT NỐI, GIÁM SÁT VÀ ĐIỀU KHIỂN TỪ XA</a:t>
            </a:r>
          </a:p>
          <a:p>
            <a:pPr algn="ctr">
              <a:lnSpc>
                <a:spcPct val="150000"/>
              </a:lnSpc>
            </a:pPr>
            <a:r>
              <a:rPr lang="en-US" sz="2500" b="1">
                <a:solidFill>
                  <a:schemeClr val="accent6">
                    <a:lumMod val="50000"/>
                  </a:schemeClr>
                </a:solidFill>
                <a:latin typeface="Source Sans Pro" panose="020B0503030403020204" pitchFamily="34" charset="0"/>
                <a:cs typeface="Times New Roman" panose="02020603050405020304" pitchFamily="18" charset="0"/>
              </a:rPr>
              <a:t>TRONG HỆ THỐNG CẤP NƯỚC</a:t>
            </a:r>
            <a:endParaRPr lang="en-US" sz="2500" b="1">
              <a:solidFill>
                <a:srgbClr val="00B0F0"/>
              </a:solidFill>
              <a:latin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BF98D5-6992-7AEC-02F6-26CDE04933DD}"/>
              </a:ext>
            </a:extLst>
          </p:cNvPr>
          <p:cNvSpPr/>
          <p:nvPr/>
        </p:nvSpPr>
        <p:spPr>
          <a:xfrm flipV="1">
            <a:off x="2824546" y="5164128"/>
            <a:ext cx="6370255" cy="91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2BBE8C-5170-1523-8050-0C3C7BD601AD}"/>
              </a:ext>
            </a:extLst>
          </p:cNvPr>
          <p:cNvSpPr/>
          <p:nvPr/>
        </p:nvSpPr>
        <p:spPr>
          <a:xfrm flipV="1">
            <a:off x="3433958" y="5409061"/>
            <a:ext cx="5760843" cy="91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57F141-DBA3-7576-474F-6ED32AD4ADAC}"/>
              </a:ext>
            </a:extLst>
          </p:cNvPr>
          <p:cNvSpPr txBox="1"/>
          <p:nvPr/>
        </p:nvSpPr>
        <p:spPr>
          <a:xfrm>
            <a:off x="-14849" y="4828506"/>
            <a:ext cx="354138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Hotline: </a:t>
            </a:r>
            <a:r>
              <a:rPr lang="en-US" sz="15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1900.636.646</a:t>
            </a:r>
          </a:p>
          <a:p>
            <a:r>
              <a:rPr lang="en-US" sz="15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Website: </a:t>
            </a:r>
            <a:r>
              <a:rPr lang="en-US" sz="15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www.bwaco.com.vn</a:t>
            </a:r>
            <a:endParaRPr lang="en-US" sz="15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r>
              <a:rPr lang="en-US" sz="15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Email:  </a:t>
            </a:r>
            <a:r>
              <a:rPr lang="en-US" sz="15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capnuocvungtau@bwaco.com.vn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082CD7-044D-187D-0B39-763E674E0889}"/>
              </a:ext>
            </a:extLst>
          </p:cNvPr>
          <p:cNvSpPr/>
          <p:nvPr/>
        </p:nvSpPr>
        <p:spPr>
          <a:xfrm flipV="1">
            <a:off x="2311404" y="4929299"/>
            <a:ext cx="6883396" cy="91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47189C-4AED-C530-C226-07E7B823FCEA}"/>
              </a:ext>
            </a:extLst>
          </p:cNvPr>
          <p:cNvSpPr txBox="1"/>
          <p:nvPr/>
        </p:nvSpPr>
        <p:spPr>
          <a:xfrm>
            <a:off x="2931316" y="3109395"/>
            <a:ext cx="354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>
                <a:solidFill>
                  <a:schemeClr val="accent6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TP HCM, ngày 22 tháng 05 năm 2023</a:t>
            </a:r>
            <a:endParaRPr lang="en-US" sz="1500">
              <a:solidFill>
                <a:schemeClr val="accent6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449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499;p18">
            <a:extLst>
              <a:ext uri="{FF2B5EF4-FFF2-40B4-BE49-F238E27FC236}">
                <a16:creationId xmlns:a16="http://schemas.microsoft.com/office/drawing/2014/main" id="{68011C65-75DF-8E40-02C0-745556EE92A9}"/>
              </a:ext>
            </a:extLst>
          </p:cNvPr>
          <p:cNvSpPr txBox="1">
            <a:spLocks/>
          </p:cNvSpPr>
          <p:nvPr/>
        </p:nvSpPr>
        <p:spPr>
          <a:xfrm>
            <a:off x="82368" y="-8033"/>
            <a:ext cx="8976167" cy="61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800" b="1">
                <a:solidFill>
                  <a:schemeClr val="bg1"/>
                </a:solidFill>
                <a:latin typeface="Source Sans Pro" panose="020B0503030403020204" pitchFamily="34" charset="0"/>
                <a:cs typeface="Times New Roman" panose="02020603050405020304" pitchFamily="18" charset="0"/>
              </a:rPr>
              <a:t>GIẢI PHÁP KẾT NỐI, GIÁM SÁT VÀ ĐIỀU KHIỂN TỪ XA TRONG HỆ THỐNG CẤP NƯỚC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6A4746-3EB5-7860-1930-B523256B60A3}"/>
              </a:ext>
            </a:extLst>
          </p:cNvPr>
          <p:cNvGrpSpPr/>
          <p:nvPr/>
        </p:nvGrpSpPr>
        <p:grpSpPr>
          <a:xfrm>
            <a:off x="7260245" y="653607"/>
            <a:ext cx="1748248" cy="553998"/>
            <a:chOff x="7110940" y="1111864"/>
            <a:chExt cx="1748248" cy="553998"/>
          </a:xfrm>
        </p:grpSpPr>
        <p:grpSp>
          <p:nvGrpSpPr>
            <p:cNvPr id="1038" name="Google Shape;7136;p55">
              <a:extLst>
                <a:ext uri="{FF2B5EF4-FFF2-40B4-BE49-F238E27FC236}">
                  <a16:creationId xmlns:a16="http://schemas.microsoft.com/office/drawing/2014/main" id="{B5709135-AB5A-432B-CE1C-39B9A06C7B51}"/>
                </a:ext>
              </a:extLst>
            </p:cNvPr>
            <p:cNvGrpSpPr/>
            <p:nvPr/>
          </p:nvGrpSpPr>
          <p:grpSpPr>
            <a:xfrm>
              <a:off x="7110940" y="1157437"/>
              <a:ext cx="438276" cy="458047"/>
              <a:chOff x="-34003850" y="3227275"/>
              <a:chExt cx="291450" cy="291450"/>
            </a:xfrm>
            <a:solidFill>
              <a:schemeClr val="bg1"/>
            </a:solidFill>
          </p:grpSpPr>
          <p:sp>
            <p:nvSpPr>
              <p:cNvPr id="1039" name="Google Shape;7137;p55">
                <a:extLst>
                  <a:ext uri="{FF2B5EF4-FFF2-40B4-BE49-F238E27FC236}">
                    <a16:creationId xmlns:a16="http://schemas.microsoft.com/office/drawing/2014/main" id="{AE6757B6-1C3A-2718-98EC-8610F4A1E1D4}"/>
                  </a:ext>
                </a:extLst>
              </p:cNvPr>
              <p:cNvSpPr/>
              <p:nvPr/>
            </p:nvSpPr>
            <p:spPr>
              <a:xfrm>
                <a:off x="-33852625" y="3313925"/>
                <a:ext cx="128425" cy="49625"/>
              </a:xfrm>
              <a:custGeom>
                <a:avLst/>
                <a:gdLst/>
                <a:ahLst/>
                <a:cxnLst/>
                <a:rect l="l" t="t" r="r" b="b"/>
                <a:pathLst>
                  <a:path w="5137" h="1985" extrusionOk="0">
                    <a:moveTo>
                      <a:pt x="473" y="0"/>
                    </a:moveTo>
                    <a:cubicBezTo>
                      <a:pt x="316" y="0"/>
                      <a:pt x="158" y="32"/>
                      <a:pt x="1" y="126"/>
                    </a:cubicBezTo>
                    <a:lnTo>
                      <a:pt x="2521" y="1985"/>
                    </a:lnTo>
                    <a:lnTo>
                      <a:pt x="5136" y="158"/>
                    </a:lnTo>
                    <a:cubicBezTo>
                      <a:pt x="4979" y="32"/>
                      <a:pt x="4790" y="0"/>
                      <a:pt x="4569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040" name="Google Shape;7138;p55">
                <a:extLst>
                  <a:ext uri="{FF2B5EF4-FFF2-40B4-BE49-F238E27FC236}">
                    <a16:creationId xmlns:a16="http://schemas.microsoft.com/office/drawing/2014/main" id="{1D53A54F-D431-2F80-1FC9-74B2A4574658}"/>
                  </a:ext>
                </a:extLst>
              </p:cNvPr>
              <p:cNvSpPr/>
              <p:nvPr/>
            </p:nvSpPr>
            <p:spPr>
              <a:xfrm>
                <a:off x="-33866000" y="3328875"/>
                <a:ext cx="153600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4128" extrusionOk="0">
                    <a:moveTo>
                      <a:pt x="63" y="1"/>
                    </a:moveTo>
                    <a:cubicBezTo>
                      <a:pt x="32" y="127"/>
                      <a:pt x="0" y="284"/>
                      <a:pt x="0" y="379"/>
                    </a:cubicBezTo>
                    <a:lnTo>
                      <a:pt x="0" y="3120"/>
                    </a:lnTo>
                    <a:cubicBezTo>
                      <a:pt x="0" y="3655"/>
                      <a:pt x="473" y="4128"/>
                      <a:pt x="1040" y="4128"/>
                    </a:cubicBezTo>
                    <a:lnTo>
                      <a:pt x="5136" y="4128"/>
                    </a:lnTo>
                    <a:cubicBezTo>
                      <a:pt x="5671" y="4128"/>
                      <a:pt x="6144" y="3655"/>
                      <a:pt x="6144" y="3120"/>
                    </a:cubicBezTo>
                    <a:lnTo>
                      <a:pt x="6144" y="379"/>
                    </a:lnTo>
                    <a:cubicBezTo>
                      <a:pt x="6144" y="284"/>
                      <a:pt x="6112" y="190"/>
                      <a:pt x="6112" y="64"/>
                    </a:cubicBezTo>
                    <a:lnTo>
                      <a:pt x="3277" y="2048"/>
                    </a:lnTo>
                    <a:cubicBezTo>
                      <a:pt x="3214" y="2080"/>
                      <a:pt x="3151" y="2080"/>
                      <a:pt x="3056" y="2080"/>
                    </a:cubicBezTo>
                    <a:cubicBezTo>
                      <a:pt x="2993" y="2080"/>
                      <a:pt x="2962" y="2080"/>
                      <a:pt x="2867" y="2048"/>
                    </a:cubicBezTo>
                    <a:lnTo>
                      <a:pt x="63" y="1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041" name="Google Shape;7139;p55">
                <a:extLst>
                  <a:ext uri="{FF2B5EF4-FFF2-40B4-BE49-F238E27FC236}">
                    <a16:creationId xmlns:a16="http://schemas.microsoft.com/office/drawing/2014/main" id="{A2F3F73A-6D3C-D0F5-79F5-AEA2593B4E2B}"/>
                  </a:ext>
                </a:extLst>
              </p:cNvPr>
              <p:cNvSpPr/>
              <p:nvPr/>
            </p:nvSpPr>
            <p:spPr>
              <a:xfrm>
                <a:off x="-34003850" y="3279250"/>
                <a:ext cx="189050" cy="188275"/>
              </a:xfrm>
              <a:custGeom>
                <a:avLst/>
                <a:gdLst/>
                <a:ahLst/>
                <a:cxnLst/>
                <a:rect l="l" t="t" r="r" b="b"/>
                <a:pathLst>
                  <a:path w="7562" h="7531" extrusionOk="0">
                    <a:moveTo>
                      <a:pt x="3781" y="2017"/>
                    </a:moveTo>
                    <a:cubicBezTo>
                      <a:pt x="3970" y="2017"/>
                      <a:pt x="4128" y="2175"/>
                      <a:pt x="4128" y="2364"/>
                    </a:cubicBezTo>
                    <a:cubicBezTo>
                      <a:pt x="4128" y="2584"/>
                      <a:pt x="3970" y="2742"/>
                      <a:pt x="3781" y="2742"/>
                    </a:cubicBezTo>
                    <a:lnTo>
                      <a:pt x="1702" y="2742"/>
                    </a:lnTo>
                    <a:cubicBezTo>
                      <a:pt x="1482" y="2742"/>
                      <a:pt x="1324" y="2584"/>
                      <a:pt x="1324" y="2364"/>
                    </a:cubicBezTo>
                    <a:cubicBezTo>
                      <a:pt x="1324" y="2175"/>
                      <a:pt x="1482" y="2017"/>
                      <a:pt x="1702" y="2017"/>
                    </a:cubicBezTo>
                    <a:close/>
                    <a:moveTo>
                      <a:pt x="3057" y="3403"/>
                    </a:moveTo>
                    <a:cubicBezTo>
                      <a:pt x="3277" y="3403"/>
                      <a:pt x="3435" y="3561"/>
                      <a:pt x="3435" y="3750"/>
                    </a:cubicBezTo>
                    <a:cubicBezTo>
                      <a:pt x="3466" y="3939"/>
                      <a:pt x="3277" y="4096"/>
                      <a:pt x="3057" y="4096"/>
                    </a:cubicBezTo>
                    <a:lnTo>
                      <a:pt x="1702" y="4096"/>
                    </a:lnTo>
                    <a:cubicBezTo>
                      <a:pt x="1482" y="4096"/>
                      <a:pt x="1324" y="3939"/>
                      <a:pt x="1324" y="3750"/>
                    </a:cubicBezTo>
                    <a:cubicBezTo>
                      <a:pt x="1324" y="3561"/>
                      <a:pt x="1482" y="3403"/>
                      <a:pt x="1702" y="3403"/>
                    </a:cubicBezTo>
                    <a:close/>
                    <a:moveTo>
                      <a:pt x="2395" y="4790"/>
                    </a:moveTo>
                    <a:cubicBezTo>
                      <a:pt x="2584" y="4790"/>
                      <a:pt x="2742" y="4947"/>
                      <a:pt x="2742" y="5136"/>
                    </a:cubicBezTo>
                    <a:cubicBezTo>
                      <a:pt x="2742" y="5325"/>
                      <a:pt x="2584" y="5483"/>
                      <a:pt x="2395" y="5483"/>
                    </a:cubicBezTo>
                    <a:lnTo>
                      <a:pt x="1702" y="5483"/>
                    </a:lnTo>
                    <a:cubicBezTo>
                      <a:pt x="1482" y="5483"/>
                      <a:pt x="1324" y="5325"/>
                      <a:pt x="1324" y="5136"/>
                    </a:cubicBezTo>
                    <a:cubicBezTo>
                      <a:pt x="1324" y="4947"/>
                      <a:pt x="1482" y="4790"/>
                      <a:pt x="1702" y="4790"/>
                    </a:cubicBezTo>
                    <a:close/>
                    <a:moveTo>
                      <a:pt x="1" y="1"/>
                    </a:moveTo>
                    <a:lnTo>
                      <a:pt x="1" y="7530"/>
                    </a:lnTo>
                    <a:lnTo>
                      <a:pt x="7562" y="7530"/>
                    </a:lnTo>
                    <a:lnTo>
                      <a:pt x="7562" y="6837"/>
                    </a:lnTo>
                    <a:lnTo>
                      <a:pt x="6522" y="6837"/>
                    </a:lnTo>
                    <a:cubicBezTo>
                      <a:pt x="5577" y="6837"/>
                      <a:pt x="4853" y="6081"/>
                      <a:pt x="4853" y="5136"/>
                    </a:cubicBezTo>
                    <a:lnTo>
                      <a:pt x="4853" y="2395"/>
                    </a:lnTo>
                    <a:cubicBezTo>
                      <a:pt x="4853" y="1450"/>
                      <a:pt x="5577" y="725"/>
                      <a:pt x="6522" y="725"/>
                    </a:cubicBezTo>
                    <a:lnTo>
                      <a:pt x="7562" y="725"/>
                    </a:lnTo>
                    <a:lnTo>
                      <a:pt x="7562" y="1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042" name="Google Shape;7140;p55">
                <a:extLst>
                  <a:ext uri="{FF2B5EF4-FFF2-40B4-BE49-F238E27FC236}">
                    <a16:creationId xmlns:a16="http://schemas.microsoft.com/office/drawing/2014/main" id="{312F63EE-B5B6-8D6D-592C-6CF4129E26FE}"/>
                  </a:ext>
                </a:extLst>
              </p:cNvPr>
              <p:cNvSpPr/>
              <p:nvPr/>
            </p:nvSpPr>
            <p:spPr>
              <a:xfrm>
                <a:off x="-34003850" y="3227275"/>
                <a:ext cx="1890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7562" h="1387" extrusionOk="0">
                    <a:moveTo>
                      <a:pt x="1009" y="1"/>
                    </a:moveTo>
                    <a:cubicBezTo>
                      <a:pt x="473" y="1"/>
                      <a:pt x="1" y="473"/>
                      <a:pt x="1" y="1040"/>
                    </a:cubicBezTo>
                    <a:lnTo>
                      <a:pt x="1" y="1387"/>
                    </a:lnTo>
                    <a:lnTo>
                      <a:pt x="7562" y="1387"/>
                    </a:lnTo>
                    <a:lnTo>
                      <a:pt x="7562" y="1040"/>
                    </a:lnTo>
                    <a:cubicBezTo>
                      <a:pt x="7562" y="473"/>
                      <a:pt x="7089" y="1"/>
                      <a:pt x="65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043" name="Google Shape;7141;p55">
                <a:extLst>
                  <a:ext uri="{FF2B5EF4-FFF2-40B4-BE49-F238E27FC236}">
                    <a16:creationId xmlns:a16="http://schemas.microsoft.com/office/drawing/2014/main" id="{E3453871-4FAD-EB94-94EF-CAA852DAA9BC}"/>
                  </a:ext>
                </a:extLst>
              </p:cNvPr>
              <p:cNvSpPr/>
              <p:nvPr/>
            </p:nvSpPr>
            <p:spPr>
              <a:xfrm>
                <a:off x="-34003850" y="3484050"/>
                <a:ext cx="1890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7562" h="1387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945"/>
                      <a:pt x="442" y="1386"/>
                      <a:pt x="1009" y="1386"/>
                    </a:cubicBezTo>
                    <a:lnTo>
                      <a:pt x="6522" y="1386"/>
                    </a:lnTo>
                    <a:cubicBezTo>
                      <a:pt x="7089" y="1386"/>
                      <a:pt x="7562" y="914"/>
                      <a:pt x="7562" y="347"/>
                    </a:cubicBezTo>
                    <a:lnTo>
                      <a:pt x="756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44" name="TextBox 67">
              <a:extLst>
                <a:ext uri="{FF2B5EF4-FFF2-40B4-BE49-F238E27FC236}">
                  <a16:creationId xmlns:a16="http://schemas.microsoft.com/office/drawing/2014/main" id="{71148FEA-0A5D-A1B8-3247-2C4E30F535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94186" y="1111864"/>
              <a:ext cx="1365002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Cảnh báo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 chủ động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B8D64B8-CC91-8D09-C46F-BFD40ADF8EBC}"/>
              </a:ext>
            </a:extLst>
          </p:cNvPr>
          <p:cNvGrpSpPr/>
          <p:nvPr/>
        </p:nvGrpSpPr>
        <p:grpSpPr>
          <a:xfrm>
            <a:off x="7260245" y="1496469"/>
            <a:ext cx="1748248" cy="553998"/>
            <a:chOff x="7091295" y="1912169"/>
            <a:chExt cx="1748248" cy="553998"/>
          </a:xfrm>
        </p:grpSpPr>
        <p:grpSp>
          <p:nvGrpSpPr>
            <p:cNvPr id="1045" name="Google Shape;6051;p52">
              <a:extLst>
                <a:ext uri="{FF2B5EF4-FFF2-40B4-BE49-F238E27FC236}">
                  <a16:creationId xmlns:a16="http://schemas.microsoft.com/office/drawing/2014/main" id="{ED0D2A83-1289-537C-0875-7F11B5985F1F}"/>
                </a:ext>
              </a:extLst>
            </p:cNvPr>
            <p:cNvGrpSpPr/>
            <p:nvPr/>
          </p:nvGrpSpPr>
          <p:grpSpPr>
            <a:xfrm>
              <a:off x="7091295" y="1919832"/>
              <a:ext cx="537302" cy="480291"/>
              <a:chOff x="4456875" y="2635825"/>
              <a:chExt cx="481825" cy="451700"/>
            </a:xfrm>
            <a:solidFill>
              <a:srgbClr val="00B0F0"/>
            </a:solidFill>
          </p:grpSpPr>
          <p:sp>
            <p:nvSpPr>
              <p:cNvPr id="1046" name="Google Shape;6052;p52">
                <a:extLst>
                  <a:ext uri="{FF2B5EF4-FFF2-40B4-BE49-F238E27FC236}">
                    <a16:creationId xmlns:a16="http://schemas.microsoft.com/office/drawing/2014/main" id="{B53E2D4A-E9FC-A5C9-DE31-8623FDFD9071}"/>
                  </a:ext>
                </a:extLst>
              </p:cNvPr>
              <p:cNvSpPr/>
              <p:nvPr/>
            </p:nvSpPr>
            <p:spPr>
              <a:xfrm>
                <a:off x="4542475" y="3031050"/>
                <a:ext cx="18972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7589" h="2259" extrusionOk="0">
                    <a:moveTo>
                      <a:pt x="2792" y="0"/>
                    </a:moveTo>
                    <a:lnTo>
                      <a:pt x="2415" y="1130"/>
                    </a:lnTo>
                    <a:lnTo>
                      <a:pt x="567" y="1130"/>
                    </a:lnTo>
                    <a:cubicBezTo>
                      <a:pt x="253" y="1130"/>
                      <a:pt x="0" y="1383"/>
                      <a:pt x="0" y="1696"/>
                    </a:cubicBezTo>
                    <a:cubicBezTo>
                      <a:pt x="0" y="2006"/>
                      <a:pt x="253" y="2259"/>
                      <a:pt x="567" y="2259"/>
                    </a:cubicBezTo>
                    <a:lnTo>
                      <a:pt x="7589" y="2259"/>
                    </a:lnTo>
                    <a:cubicBezTo>
                      <a:pt x="7101" y="1831"/>
                      <a:pt x="6821" y="1214"/>
                      <a:pt x="6821" y="567"/>
                    </a:cubicBezTo>
                    <a:lnTo>
                      <a:pt x="6821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47" name="Google Shape;6053;p52">
                <a:extLst>
                  <a:ext uri="{FF2B5EF4-FFF2-40B4-BE49-F238E27FC236}">
                    <a16:creationId xmlns:a16="http://schemas.microsoft.com/office/drawing/2014/main" id="{A4746DD0-03E9-F093-EE9D-8DDED226D02C}"/>
                  </a:ext>
                </a:extLst>
              </p:cNvPr>
              <p:cNvSpPr/>
              <p:nvPr/>
            </p:nvSpPr>
            <p:spPr>
              <a:xfrm>
                <a:off x="4456875" y="2946350"/>
                <a:ext cx="256125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2260" extrusionOk="0">
                    <a:moveTo>
                      <a:pt x="1" y="1"/>
                    </a:moveTo>
                    <a:lnTo>
                      <a:pt x="1" y="567"/>
                    </a:lnTo>
                    <a:cubicBezTo>
                      <a:pt x="1" y="1500"/>
                      <a:pt x="756" y="2259"/>
                      <a:pt x="1693" y="2259"/>
                    </a:cubicBezTo>
                    <a:lnTo>
                      <a:pt x="10245" y="2259"/>
                    </a:lnTo>
                    <a:lnTo>
                      <a:pt x="10245" y="1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48" name="Google Shape;6054;p52">
                <a:extLst>
                  <a:ext uri="{FF2B5EF4-FFF2-40B4-BE49-F238E27FC236}">
                    <a16:creationId xmlns:a16="http://schemas.microsoft.com/office/drawing/2014/main" id="{C17169FC-2952-140F-B0F7-7E746DAD9D40}"/>
                  </a:ext>
                </a:extLst>
              </p:cNvPr>
              <p:cNvSpPr/>
              <p:nvPr/>
            </p:nvSpPr>
            <p:spPr>
              <a:xfrm>
                <a:off x="4741225" y="2861675"/>
                <a:ext cx="169400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5647" extrusionOk="0">
                    <a:moveTo>
                      <a:pt x="0" y="0"/>
                    </a:moveTo>
                    <a:lnTo>
                      <a:pt x="0" y="5646"/>
                    </a:lnTo>
                    <a:lnTo>
                      <a:pt x="6775" y="5646"/>
                    </a:lnTo>
                    <a:lnTo>
                      <a:pt x="6775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49" name="Google Shape;6055;p52">
                <a:extLst>
                  <a:ext uri="{FF2B5EF4-FFF2-40B4-BE49-F238E27FC236}">
                    <a16:creationId xmlns:a16="http://schemas.microsoft.com/office/drawing/2014/main" id="{F13DBA5D-0B67-5577-7F42-13ABAB5D0CB1}"/>
                  </a:ext>
                </a:extLst>
              </p:cNvPr>
              <p:cNvSpPr/>
              <p:nvPr/>
            </p:nvSpPr>
            <p:spPr>
              <a:xfrm>
                <a:off x="4741225" y="3031050"/>
                <a:ext cx="16940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696" extrusionOk="0">
                    <a:moveTo>
                      <a:pt x="0" y="0"/>
                    </a:moveTo>
                    <a:lnTo>
                      <a:pt x="0" y="567"/>
                    </a:lnTo>
                    <a:cubicBezTo>
                      <a:pt x="0" y="1190"/>
                      <a:pt x="506" y="1696"/>
                      <a:pt x="1129" y="1696"/>
                    </a:cubicBezTo>
                    <a:lnTo>
                      <a:pt x="5646" y="1696"/>
                    </a:lnTo>
                    <a:cubicBezTo>
                      <a:pt x="6270" y="1696"/>
                      <a:pt x="6775" y="1190"/>
                      <a:pt x="6775" y="567"/>
                    </a:cubicBezTo>
                    <a:lnTo>
                      <a:pt x="6775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50" name="Google Shape;6056;p52">
                <a:extLst>
                  <a:ext uri="{FF2B5EF4-FFF2-40B4-BE49-F238E27FC236}">
                    <a16:creationId xmlns:a16="http://schemas.microsoft.com/office/drawing/2014/main" id="{8618F3E1-EB7F-D406-1A0D-815DD599841F}"/>
                  </a:ext>
                </a:extLst>
              </p:cNvPr>
              <p:cNvSpPr/>
              <p:nvPr/>
            </p:nvSpPr>
            <p:spPr>
              <a:xfrm>
                <a:off x="4456875" y="2635825"/>
                <a:ext cx="481825" cy="2823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293" extrusionOk="0">
                    <a:moveTo>
                      <a:pt x="1693" y="0"/>
                    </a:moveTo>
                    <a:cubicBezTo>
                      <a:pt x="756" y="0"/>
                      <a:pt x="1" y="759"/>
                      <a:pt x="1" y="1696"/>
                    </a:cubicBezTo>
                    <a:lnTo>
                      <a:pt x="1" y="11293"/>
                    </a:lnTo>
                    <a:lnTo>
                      <a:pt x="10245" y="11293"/>
                    </a:lnTo>
                    <a:lnTo>
                      <a:pt x="10245" y="7342"/>
                    </a:lnTo>
                    <a:cubicBezTo>
                      <a:pt x="10245" y="6092"/>
                      <a:pt x="11257" y="5083"/>
                      <a:pt x="12503" y="5083"/>
                    </a:cubicBezTo>
                    <a:lnTo>
                      <a:pt x="17020" y="5083"/>
                    </a:lnTo>
                    <a:cubicBezTo>
                      <a:pt x="18201" y="5083"/>
                      <a:pt x="19179" y="5993"/>
                      <a:pt x="19273" y="7167"/>
                    </a:cubicBezTo>
                    <a:lnTo>
                      <a:pt x="19273" y="1696"/>
                    </a:lnTo>
                    <a:cubicBezTo>
                      <a:pt x="19270" y="759"/>
                      <a:pt x="18514" y="0"/>
                      <a:pt x="17577" y="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51" name="Google Shape;6057;p52">
                <a:extLst>
                  <a:ext uri="{FF2B5EF4-FFF2-40B4-BE49-F238E27FC236}">
                    <a16:creationId xmlns:a16="http://schemas.microsoft.com/office/drawing/2014/main" id="{AC93C2FA-42CC-01FB-7364-B7708AF379A8}"/>
                  </a:ext>
                </a:extLst>
              </p:cNvPr>
              <p:cNvSpPr/>
              <p:nvPr/>
            </p:nvSpPr>
            <p:spPr>
              <a:xfrm>
                <a:off x="4741225" y="2791125"/>
                <a:ext cx="169400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693" extrusionOk="0">
                    <a:moveTo>
                      <a:pt x="1129" y="1"/>
                    </a:moveTo>
                    <a:cubicBezTo>
                      <a:pt x="506" y="1"/>
                      <a:pt x="0" y="503"/>
                      <a:pt x="0" y="1130"/>
                    </a:cubicBezTo>
                    <a:lnTo>
                      <a:pt x="0" y="1693"/>
                    </a:lnTo>
                    <a:lnTo>
                      <a:pt x="6775" y="1693"/>
                    </a:lnTo>
                    <a:lnTo>
                      <a:pt x="6775" y="1130"/>
                    </a:lnTo>
                    <a:cubicBezTo>
                      <a:pt x="6775" y="503"/>
                      <a:pt x="6270" y="1"/>
                      <a:pt x="5646" y="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sp>
          <p:nvSpPr>
            <p:cNvPr id="1052" name="TextBox 67">
              <a:extLst>
                <a:ext uri="{FF2B5EF4-FFF2-40B4-BE49-F238E27FC236}">
                  <a16:creationId xmlns:a16="http://schemas.microsoft.com/office/drawing/2014/main" id="{D1985146-2B4F-AFE5-9C97-F8A7F1B368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6142" y="1912169"/>
              <a:ext cx="1273401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Giám sát vận hành từ xa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4BC905D-FDE5-A50C-F618-A7F34F98EA02}"/>
              </a:ext>
            </a:extLst>
          </p:cNvPr>
          <p:cNvGrpSpPr/>
          <p:nvPr/>
        </p:nvGrpSpPr>
        <p:grpSpPr>
          <a:xfrm>
            <a:off x="7204595" y="3207443"/>
            <a:ext cx="1949125" cy="553998"/>
            <a:chOff x="7064022" y="2639818"/>
            <a:chExt cx="1949125" cy="553998"/>
          </a:xfrm>
        </p:grpSpPr>
        <p:grpSp>
          <p:nvGrpSpPr>
            <p:cNvPr id="1053" name="Google Shape;6683;p54">
              <a:extLst>
                <a:ext uri="{FF2B5EF4-FFF2-40B4-BE49-F238E27FC236}">
                  <a16:creationId xmlns:a16="http://schemas.microsoft.com/office/drawing/2014/main" id="{C419D4D9-0D71-0317-9DDD-E7882AACD0C4}"/>
                </a:ext>
              </a:extLst>
            </p:cNvPr>
            <p:cNvGrpSpPr/>
            <p:nvPr/>
          </p:nvGrpSpPr>
          <p:grpSpPr>
            <a:xfrm>
              <a:off x="7064022" y="2677636"/>
              <a:ext cx="548653" cy="480291"/>
              <a:chOff x="-60988625" y="3740800"/>
              <a:chExt cx="316650" cy="310350"/>
            </a:xfrm>
            <a:solidFill>
              <a:srgbClr val="92D050"/>
            </a:solidFill>
          </p:grpSpPr>
          <p:sp>
            <p:nvSpPr>
              <p:cNvPr id="1054" name="Google Shape;6684;p54">
                <a:extLst>
                  <a:ext uri="{FF2B5EF4-FFF2-40B4-BE49-F238E27FC236}">
                    <a16:creationId xmlns:a16="http://schemas.microsoft.com/office/drawing/2014/main" id="{77871274-FDE4-B7FA-6EAD-40BA32CC9EFB}"/>
                  </a:ext>
                </a:extLst>
              </p:cNvPr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6685;p54">
                <a:extLst>
                  <a:ext uri="{FF2B5EF4-FFF2-40B4-BE49-F238E27FC236}">
                    <a16:creationId xmlns:a16="http://schemas.microsoft.com/office/drawing/2014/main" id="{4C878265-BEE5-2A44-8456-B9209E0BE82C}"/>
                  </a:ext>
                </a:extLst>
              </p:cNvPr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6686;p54">
                <a:extLst>
                  <a:ext uri="{FF2B5EF4-FFF2-40B4-BE49-F238E27FC236}">
                    <a16:creationId xmlns:a16="http://schemas.microsoft.com/office/drawing/2014/main" id="{013C3BC7-7129-9C56-3412-6E2C5A38A029}"/>
                  </a:ext>
                </a:extLst>
              </p:cNvPr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57" name="TextBox 67">
              <a:extLst>
                <a:ext uri="{FF2B5EF4-FFF2-40B4-BE49-F238E27FC236}">
                  <a16:creationId xmlns:a16="http://schemas.microsoft.com/office/drawing/2014/main" id="{53CB3FE8-2411-0979-BFB7-425D125BA0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94519" y="2639818"/>
              <a:ext cx="1418628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Nhật ký vận hành tự động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E75F4CB-D27A-E471-8572-CFE8326B49F1}"/>
              </a:ext>
            </a:extLst>
          </p:cNvPr>
          <p:cNvGrpSpPr/>
          <p:nvPr/>
        </p:nvGrpSpPr>
        <p:grpSpPr>
          <a:xfrm>
            <a:off x="7204595" y="4016481"/>
            <a:ext cx="1988276" cy="784830"/>
            <a:chOff x="7055051" y="3328763"/>
            <a:chExt cx="1988276" cy="784830"/>
          </a:xfrm>
        </p:grpSpPr>
        <p:grpSp>
          <p:nvGrpSpPr>
            <p:cNvPr id="1058" name="Google Shape;5887;p52">
              <a:extLst>
                <a:ext uri="{FF2B5EF4-FFF2-40B4-BE49-F238E27FC236}">
                  <a16:creationId xmlns:a16="http://schemas.microsoft.com/office/drawing/2014/main" id="{94AAFD5B-19F9-4077-9E78-BD109E981EBF}"/>
                </a:ext>
              </a:extLst>
            </p:cNvPr>
            <p:cNvGrpSpPr/>
            <p:nvPr/>
          </p:nvGrpSpPr>
          <p:grpSpPr>
            <a:xfrm>
              <a:off x="7055051" y="3470436"/>
              <a:ext cx="574312" cy="550689"/>
              <a:chOff x="2085450" y="842250"/>
              <a:chExt cx="483700" cy="48185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1059" name="Google Shape;5888;p52">
                <a:extLst>
                  <a:ext uri="{FF2B5EF4-FFF2-40B4-BE49-F238E27FC236}">
                    <a16:creationId xmlns:a16="http://schemas.microsoft.com/office/drawing/2014/main" id="{F0A16F01-94C5-BCA2-3F52-E1CC6B5D54C5}"/>
                  </a:ext>
                </a:extLst>
              </p:cNvPr>
              <p:cNvSpPr/>
              <p:nvPr/>
            </p:nvSpPr>
            <p:spPr>
              <a:xfrm>
                <a:off x="2085525" y="926925"/>
                <a:ext cx="483625" cy="397175"/>
              </a:xfrm>
              <a:custGeom>
                <a:avLst/>
                <a:gdLst/>
                <a:ahLst/>
                <a:cxnLst/>
                <a:rect l="l" t="t" r="r" b="b"/>
                <a:pathLst>
                  <a:path w="19345" h="15887" extrusionOk="0">
                    <a:moveTo>
                      <a:pt x="1693" y="1"/>
                    </a:moveTo>
                    <a:cubicBezTo>
                      <a:pt x="756" y="1"/>
                      <a:pt x="0" y="760"/>
                      <a:pt x="0" y="1696"/>
                    </a:cubicBezTo>
                    <a:cubicBezTo>
                      <a:pt x="0" y="2630"/>
                      <a:pt x="756" y="3389"/>
                      <a:pt x="1693" y="3389"/>
                    </a:cubicBezTo>
                    <a:lnTo>
                      <a:pt x="3990" y="3389"/>
                    </a:lnTo>
                    <a:cubicBezTo>
                      <a:pt x="4924" y="3389"/>
                      <a:pt x="5683" y="4147"/>
                      <a:pt x="5683" y="5084"/>
                    </a:cubicBezTo>
                    <a:lnTo>
                      <a:pt x="5683" y="8547"/>
                    </a:lnTo>
                    <a:cubicBezTo>
                      <a:pt x="5683" y="11347"/>
                      <a:pt x="7962" y="13627"/>
                      <a:pt x="10766" y="13627"/>
                    </a:cubicBezTo>
                    <a:lnTo>
                      <a:pt x="13626" y="13627"/>
                    </a:lnTo>
                    <a:lnTo>
                      <a:pt x="13626" y="15322"/>
                    </a:lnTo>
                    <a:cubicBezTo>
                      <a:pt x="13626" y="15656"/>
                      <a:pt x="13901" y="15887"/>
                      <a:pt x="14194" y="15887"/>
                    </a:cubicBezTo>
                    <a:cubicBezTo>
                      <a:pt x="14308" y="15887"/>
                      <a:pt x="14425" y="15852"/>
                      <a:pt x="14530" y="15774"/>
                    </a:cubicBezTo>
                    <a:lnTo>
                      <a:pt x="19046" y="12386"/>
                    </a:lnTo>
                    <a:cubicBezTo>
                      <a:pt x="19345" y="12160"/>
                      <a:pt x="19345" y="11706"/>
                      <a:pt x="19046" y="11483"/>
                    </a:cubicBezTo>
                    <a:lnTo>
                      <a:pt x="14530" y="8095"/>
                    </a:lnTo>
                    <a:cubicBezTo>
                      <a:pt x="14424" y="8016"/>
                      <a:pt x="14307" y="7981"/>
                      <a:pt x="14192" y="7981"/>
                    </a:cubicBezTo>
                    <a:cubicBezTo>
                      <a:pt x="13899" y="7981"/>
                      <a:pt x="13626" y="8212"/>
                      <a:pt x="13626" y="8547"/>
                    </a:cubicBezTo>
                    <a:lnTo>
                      <a:pt x="13626" y="10239"/>
                    </a:lnTo>
                    <a:lnTo>
                      <a:pt x="10766" y="10239"/>
                    </a:lnTo>
                    <a:cubicBezTo>
                      <a:pt x="9829" y="10239"/>
                      <a:pt x="9070" y="9480"/>
                      <a:pt x="9070" y="8547"/>
                    </a:cubicBezTo>
                    <a:lnTo>
                      <a:pt x="9070" y="5084"/>
                    </a:lnTo>
                    <a:cubicBezTo>
                      <a:pt x="9070" y="2280"/>
                      <a:pt x="6791" y="1"/>
                      <a:pt x="3990" y="1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60" name="Google Shape;5889;p52">
                <a:extLst>
                  <a:ext uri="{FF2B5EF4-FFF2-40B4-BE49-F238E27FC236}">
                    <a16:creationId xmlns:a16="http://schemas.microsoft.com/office/drawing/2014/main" id="{B3F07866-D04E-EB19-A415-3D4563A0A44D}"/>
                  </a:ext>
                </a:extLst>
              </p:cNvPr>
              <p:cNvSpPr/>
              <p:nvPr/>
            </p:nvSpPr>
            <p:spPr>
              <a:xfrm>
                <a:off x="2085450" y="1151875"/>
                <a:ext cx="143650" cy="87575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3503" extrusionOk="0">
                    <a:moveTo>
                      <a:pt x="4577" y="1"/>
                    </a:moveTo>
                    <a:cubicBezTo>
                      <a:pt x="4391" y="73"/>
                      <a:pt x="4192" y="112"/>
                      <a:pt x="3990" y="115"/>
                    </a:cubicBezTo>
                    <a:lnTo>
                      <a:pt x="1693" y="115"/>
                    </a:lnTo>
                    <a:cubicBezTo>
                      <a:pt x="759" y="115"/>
                      <a:pt x="0" y="871"/>
                      <a:pt x="0" y="1807"/>
                    </a:cubicBezTo>
                    <a:cubicBezTo>
                      <a:pt x="0" y="2744"/>
                      <a:pt x="759" y="3503"/>
                      <a:pt x="1693" y="3503"/>
                    </a:cubicBezTo>
                    <a:lnTo>
                      <a:pt x="1696" y="3500"/>
                    </a:lnTo>
                    <a:lnTo>
                      <a:pt x="3993" y="3500"/>
                    </a:lnTo>
                    <a:cubicBezTo>
                      <a:pt x="4589" y="3500"/>
                      <a:pt x="5183" y="3391"/>
                      <a:pt x="5746" y="3186"/>
                    </a:cubicBezTo>
                    <a:cubicBezTo>
                      <a:pt x="5065" y="2253"/>
                      <a:pt x="4662" y="1151"/>
                      <a:pt x="4577" y="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61" name="Google Shape;5890;p52">
                <a:extLst>
                  <a:ext uri="{FF2B5EF4-FFF2-40B4-BE49-F238E27FC236}">
                    <a16:creationId xmlns:a16="http://schemas.microsoft.com/office/drawing/2014/main" id="{06408910-8BA7-80EA-20FE-8564330C1CAD}"/>
                  </a:ext>
                </a:extLst>
              </p:cNvPr>
              <p:cNvSpPr/>
              <p:nvPr/>
            </p:nvSpPr>
            <p:spPr>
              <a:xfrm>
                <a:off x="2274775" y="842250"/>
                <a:ext cx="294375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11775" h="7906" extrusionOk="0">
                    <a:moveTo>
                      <a:pt x="6622" y="0"/>
                    </a:moveTo>
                    <a:cubicBezTo>
                      <a:pt x="6329" y="0"/>
                      <a:pt x="6056" y="231"/>
                      <a:pt x="6056" y="566"/>
                    </a:cubicBezTo>
                    <a:lnTo>
                      <a:pt x="6056" y="2259"/>
                    </a:lnTo>
                    <a:lnTo>
                      <a:pt x="3196" y="2259"/>
                    </a:lnTo>
                    <a:cubicBezTo>
                      <a:pt x="2030" y="2265"/>
                      <a:pt x="904" y="2668"/>
                      <a:pt x="1" y="3406"/>
                    </a:cubicBezTo>
                    <a:cubicBezTo>
                      <a:pt x="940" y="4068"/>
                      <a:pt x="1675" y="4978"/>
                      <a:pt x="2130" y="6032"/>
                    </a:cubicBezTo>
                    <a:cubicBezTo>
                      <a:pt x="2431" y="5785"/>
                      <a:pt x="2804" y="5649"/>
                      <a:pt x="3196" y="5646"/>
                    </a:cubicBezTo>
                    <a:lnTo>
                      <a:pt x="6056" y="5646"/>
                    </a:lnTo>
                    <a:lnTo>
                      <a:pt x="6056" y="7342"/>
                    </a:lnTo>
                    <a:cubicBezTo>
                      <a:pt x="6056" y="7679"/>
                      <a:pt x="6334" y="7906"/>
                      <a:pt x="6625" y="7906"/>
                    </a:cubicBezTo>
                    <a:cubicBezTo>
                      <a:pt x="6740" y="7906"/>
                      <a:pt x="6857" y="7871"/>
                      <a:pt x="6960" y="7793"/>
                    </a:cubicBezTo>
                    <a:lnTo>
                      <a:pt x="11476" y="4406"/>
                    </a:lnTo>
                    <a:cubicBezTo>
                      <a:pt x="11775" y="4180"/>
                      <a:pt x="11775" y="3725"/>
                      <a:pt x="11476" y="3502"/>
                    </a:cubicBezTo>
                    <a:lnTo>
                      <a:pt x="6960" y="115"/>
                    </a:lnTo>
                    <a:cubicBezTo>
                      <a:pt x="6854" y="36"/>
                      <a:pt x="6737" y="0"/>
                      <a:pt x="6622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sp>
          <p:nvSpPr>
            <p:cNvPr id="1062" name="TextBox 67">
              <a:extLst>
                <a:ext uri="{FF2B5EF4-FFF2-40B4-BE49-F238E27FC236}">
                  <a16:creationId xmlns:a16="http://schemas.microsoft.com/office/drawing/2014/main" id="{C49A7E46-605C-EE1E-7B76-274E5C6BB5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4699" y="3328763"/>
              <a:ext cx="1418628" cy="7848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Cấp nước chủ động cho 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khách hàng</a:t>
              </a:r>
            </a:p>
          </p:txBody>
        </p:sp>
      </p:grpSp>
      <p:grpSp>
        <p:nvGrpSpPr>
          <p:cNvPr id="1063" name="Google Shape;1432;p46">
            <a:extLst>
              <a:ext uri="{FF2B5EF4-FFF2-40B4-BE49-F238E27FC236}">
                <a16:creationId xmlns:a16="http://schemas.microsoft.com/office/drawing/2014/main" id="{8B1BA591-D7F9-B29F-B7E0-B42557282B13}"/>
              </a:ext>
            </a:extLst>
          </p:cNvPr>
          <p:cNvGrpSpPr/>
          <p:nvPr/>
        </p:nvGrpSpPr>
        <p:grpSpPr>
          <a:xfrm>
            <a:off x="6832672" y="2367629"/>
            <a:ext cx="271206" cy="709635"/>
            <a:chOff x="4768325" y="2163475"/>
            <a:chExt cx="57852" cy="46725"/>
          </a:xfrm>
          <a:solidFill>
            <a:srgbClr val="FFFF00"/>
          </a:solidFill>
        </p:grpSpPr>
        <p:sp>
          <p:nvSpPr>
            <p:cNvPr id="1064" name="Google Shape;1433;p46">
              <a:extLst>
                <a:ext uri="{FF2B5EF4-FFF2-40B4-BE49-F238E27FC236}">
                  <a16:creationId xmlns:a16="http://schemas.microsoft.com/office/drawing/2014/main" id="{40FDEE48-76DF-D086-CBEE-80EA1FCFB86C}"/>
                </a:ext>
              </a:extLst>
            </p:cNvPr>
            <p:cNvSpPr/>
            <p:nvPr/>
          </p:nvSpPr>
          <p:spPr>
            <a:xfrm>
              <a:off x="4768325" y="2163475"/>
              <a:ext cx="35375" cy="46725"/>
            </a:xfrm>
            <a:custGeom>
              <a:avLst/>
              <a:gdLst/>
              <a:ahLst/>
              <a:cxnLst/>
              <a:rect l="l" t="t" r="r" b="b"/>
              <a:pathLst>
                <a:path w="1415" h="1869" extrusionOk="0">
                  <a:moveTo>
                    <a:pt x="0" y="0"/>
                  </a:moveTo>
                  <a:lnTo>
                    <a:pt x="895" y="931"/>
                  </a:lnTo>
                  <a:lnTo>
                    <a:pt x="0" y="1868"/>
                  </a:lnTo>
                  <a:lnTo>
                    <a:pt x="520" y="1868"/>
                  </a:lnTo>
                  <a:lnTo>
                    <a:pt x="1414" y="931"/>
                  </a:lnTo>
                  <a:lnTo>
                    <a:pt x="5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434;p46">
              <a:extLst>
                <a:ext uri="{FF2B5EF4-FFF2-40B4-BE49-F238E27FC236}">
                  <a16:creationId xmlns:a16="http://schemas.microsoft.com/office/drawing/2014/main" id="{74BA6403-AF88-71FB-CC60-02DB75C4B811}"/>
                </a:ext>
              </a:extLst>
            </p:cNvPr>
            <p:cNvSpPr/>
            <p:nvPr/>
          </p:nvSpPr>
          <p:spPr>
            <a:xfrm>
              <a:off x="4790627" y="2163475"/>
              <a:ext cx="35550" cy="46725"/>
            </a:xfrm>
            <a:custGeom>
              <a:avLst/>
              <a:gdLst/>
              <a:ahLst/>
              <a:cxnLst/>
              <a:rect l="l" t="t" r="r" b="b"/>
              <a:pathLst>
                <a:path w="1422" h="1869" extrusionOk="0">
                  <a:moveTo>
                    <a:pt x="1" y="0"/>
                  </a:moveTo>
                  <a:lnTo>
                    <a:pt x="895" y="931"/>
                  </a:lnTo>
                  <a:lnTo>
                    <a:pt x="1" y="1868"/>
                  </a:lnTo>
                  <a:lnTo>
                    <a:pt x="527" y="1868"/>
                  </a:lnTo>
                  <a:lnTo>
                    <a:pt x="1422" y="931"/>
                  </a:lnTo>
                  <a:lnTo>
                    <a:pt x="5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468CBD9-2D2F-7875-2BD7-0C8F1D28D7F8}"/>
              </a:ext>
            </a:extLst>
          </p:cNvPr>
          <p:cNvGrpSpPr/>
          <p:nvPr/>
        </p:nvGrpSpPr>
        <p:grpSpPr>
          <a:xfrm>
            <a:off x="7219158" y="2155744"/>
            <a:ext cx="1973714" cy="784830"/>
            <a:chOff x="6986181" y="2116556"/>
            <a:chExt cx="2515710" cy="784830"/>
          </a:xfrm>
        </p:grpSpPr>
        <p:grpSp>
          <p:nvGrpSpPr>
            <p:cNvPr id="13" name="Google Shape;6643;p54">
              <a:extLst>
                <a:ext uri="{FF2B5EF4-FFF2-40B4-BE49-F238E27FC236}">
                  <a16:creationId xmlns:a16="http://schemas.microsoft.com/office/drawing/2014/main" id="{F493844D-E81E-E818-8091-8AEA243A9805}"/>
                </a:ext>
              </a:extLst>
            </p:cNvPr>
            <p:cNvGrpSpPr/>
            <p:nvPr/>
          </p:nvGrpSpPr>
          <p:grpSpPr>
            <a:xfrm>
              <a:off x="6986181" y="2302438"/>
              <a:ext cx="625552" cy="444842"/>
              <a:chOff x="-59470075" y="3371400"/>
              <a:chExt cx="318200" cy="253650"/>
            </a:xfrm>
            <a:solidFill>
              <a:srgbClr val="00B0F0"/>
            </a:solidFill>
          </p:grpSpPr>
          <p:sp>
            <p:nvSpPr>
              <p:cNvPr id="14" name="Google Shape;6644;p54">
                <a:extLst>
                  <a:ext uri="{FF2B5EF4-FFF2-40B4-BE49-F238E27FC236}">
                    <a16:creationId xmlns:a16="http://schemas.microsoft.com/office/drawing/2014/main" id="{BBAE5976-7D65-045D-4710-569C60B7364B}"/>
                  </a:ext>
                </a:extLst>
              </p:cNvPr>
              <p:cNvSpPr/>
              <p:nvPr/>
            </p:nvSpPr>
            <p:spPr>
              <a:xfrm>
                <a:off x="-59403925" y="3522625"/>
                <a:ext cx="212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51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51" y="820"/>
                    </a:lnTo>
                    <a:lnTo>
                      <a:pt x="85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6645;p54">
                <a:extLst>
                  <a:ext uri="{FF2B5EF4-FFF2-40B4-BE49-F238E27FC236}">
                    <a16:creationId xmlns:a16="http://schemas.microsoft.com/office/drawing/2014/main" id="{5CC3F604-A0E8-B43B-3505-05FB1B5F25EF}"/>
                  </a:ext>
                </a:extLst>
              </p:cNvPr>
              <p:cNvSpPr/>
              <p:nvPr/>
            </p:nvSpPr>
            <p:spPr>
              <a:xfrm>
                <a:off x="-59362175" y="3522625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19" y="820"/>
                    </a:lnTo>
                    <a:lnTo>
                      <a:pt x="81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646;p54">
                <a:extLst>
                  <a:ext uri="{FF2B5EF4-FFF2-40B4-BE49-F238E27FC236}">
                    <a16:creationId xmlns:a16="http://schemas.microsoft.com/office/drawing/2014/main" id="{C3893C8D-79D7-03B4-CF1F-833BA6232A47}"/>
                  </a:ext>
                </a:extLst>
              </p:cNvPr>
              <p:cNvSpPr/>
              <p:nvPr/>
            </p:nvSpPr>
            <p:spPr>
              <a:xfrm>
                <a:off x="-59321225" y="3522625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20" y="820"/>
                    </a:lnTo>
                    <a:lnTo>
                      <a:pt x="82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647;p54">
                <a:extLst>
                  <a:ext uri="{FF2B5EF4-FFF2-40B4-BE49-F238E27FC236}">
                    <a16:creationId xmlns:a16="http://schemas.microsoft.com/office/drawing/2014/main" id="{5E9A2FA6-26FD-F3BD-AF23-6034EC172A2E}"/>
                  </a:ext>
                </a:extLst>
              </p:cNvPr>
              <p:cNvSpPr/>
              <p:nvPr/>
            </p:nvSpPr>
            <p:spPr>
              <a:xfrm>
                <a:off x="-59279475" y="3522625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19" y="820"/>
                    </a:lnTo>
                    <a:lnTo>
                      <a:pt x="81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6648;p54">
                <a:extLst>
                  <a:ext uri="{FF2B5EF4-FFF2-40B4-BE49-F238E27FC236}">
                    <a16:creationId xmlns:a16="http://schemas.microsoft.com/office/drawing/2014/main" id="{9ACDB416-8441-F22F-BA44-AC68215758EB}"/>
                  </a:ext>
                </a:extLst>
              </p:cNvPr>
              <p:cNvSpPr/>
              <p:nvPr/>
            </p:nvSpPr>
            <p:spPr>
              <a:xfrm>
                <a:off x="-59470075" y="3418825"/>
                <a:ext cx="317425" cy="206225"/>
              </a:xfrm>
              <a:custGeom>
                <a:avLst/>
                <a:gdLst/>
                <a:ahLst/>
                <a:cxnLst/>
                <a:rect l="l" t="t" r="r" b="b"/>
                <a:pathLst>
                  <a:path w="12697" h="8249" extrusionOk="0">
                    <a:moveTo>
                      <a:pt x="10523" y="3334"/>
                    </a:moveTo>
                    <a:cubicBezTo>
                      <a:pt x="10775" y="3334"/>
                      <a:pt x="10932" y="3523"/>
                      <a:pt x="10932" y="3775"/>
                    </a:cubicBezTo>
                    <a:lnTo>
                      <a:pt x="10932" y="5413"/>
                    </a:lnTo>
                    <a:cubicBezTo>
                      <a:pt x="10932" y="5665"/>
                      <a:pt x="10712" y="5854"/>
                      <a:pt x="10523" y="5854"/>
                    </a:cubicBezTo>
                    <a:lnTo>
                      <a:pt x="2268" y="5854"/>
                    </a:lnTo>
                    <a:cubicBezTo>
                      <a:pt x="2016" y="5854"/>
                      <a:pt x="1827" y="5665"/>
                      <a:pt x="1827" y="5413"/>
                    </a:cubicBezTo>
                    <a:lnTo>
                      <a:pt x="1827" y="3775"/>
                    </a:lnTo>
                    <a:cubicBezTo>
                      <a:pt x="1827" y="3523"/>
                      <a:pt x="2016" y="3334"/>
                      <a:pt x="2268" y="3334"/>
                    </a:cubicBezTo>
                    <a:close/>
                    <a:moveTo>
                      <a:pt x="2893" y="1"/>
                    </a:moveTo>
                    <a:cubicBezTo>
                      <a:pt x="2822" y="1"/>
                      <a:pt x="2748" y="18"/>
                      <a:pt x="2678" y="57"/>
                    </a:cubicBezTo>
                    <a:lnTo>
                      <a:pt x="221" y="1727"/>
                    </a:lnTo>
                    <a:cubicBezTo>
                      <a:pt x="95" y="1790"/>
                      <a:pt x="0" y="1916"/>
                      <a:pt x="0" y="2073"/>
                    </a:cubicBezTo>
                    <a:lnTo>
                      <a:pt x="0" y="7870"/>
                    </a:lnTo>
                    <a:cubicBezTo>
                      <a:pt x="0" y="8091"/>
                      <a:pt x="221" y="8248"/>
                      <a:pt x="410" y="8248"/>
                    </a:cubicBezTo>
                    <a:lnTo>
                      <a:pt x="12255" y="8248"/>
                    </a:lnTo>
                    <a:cubicBezTo>
                      <a:pt x="12507" y="8248"/>
                      <a:pt x="12665" y="8059"/>
                      <a:pt x="12665" y="7870"/>
                    </a:cubicBezTo>
                    <a:lnTo>
                      <a:pt x="12665" y="2073"/>
                    </a:lnTo>
                    <a:cubicBezTo>
                      <a:pt x="12697" y="1884"/>
                      <a:pt x="12507" y="1664"/>
                      <a:pt x="12287" y="1664"/>
                    </a:cubicBezTo>
                    <a:lnTo>
                      <a:pt x="5797" y="1664"/>
                    </a:lnTo>
                    <a:lnTo>
                      <a:pt x="5797" y="404"/>
                    </a:lnTo>
                    <a:cubicBezTo>
                      <a:pt x="5797" y="166"/>
                      <a:pt x="5600" y="1"/>
                      <a:pt x="5382" y="1"/>
                    </a:cubicBezTo>
                    <a:cubicBezTo>
                      <a:pt x="5311" y="1"/>
                      <a:pt x="5237" y="18"/>
                      <a:pt x="5167" y="57"/>
                    </a:cubicBezTo>
                    <a:lnTo>
                      <a:pt x="3308" y="1286"/>
                    </a:lnTo>
                    <a:lnTo>
                      <a:pt x="3308" y="404"/>
                    </a:lnTo>
                    <a:cubicBezTo>
                      <a:pt x="3308" y="166"/>
                      <a:pt x="3111" y="1"/>
                      <a:pt x="2893" y="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tint val="66000"/>
                      <a:satMod val="160000"/>
                    </a:schemeClr>
                  </a:gs>
                  <a:gs pos="50000">
                    <a:schemeClr val="accent6">
                      <a:lumMod val="75000"/>
                      <a:tint val="44500"/>
                      <a:satMod val="160000"/>
                    </a:schemeClr>
                  </a:gs>
                  <a:gs pos="100000">
                    <a:schemeClr val="accent6">
                      <a:lumMod val="75000"/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6649;p54">
                <a:extLst>
                  <a:ext uri="{FF2B5EF4-FFF2-40B4-BE49-F238E27FC236}">
                    <a16:creationId xmlns:a16="http://schemas.microsoft.com/office/drawing/2014/main" id="{5CE1FB67-1D37-4BC0-1565-D8B157135BE4}"/>
                  </a:ext>
                </a:extLst>
              </p:cNvPr>
              <p:cNvSpPr/>
              <p:nvPr/>
            </p:nvSpPr>
            <p:spPr>
              <a:xfrm>
                <a:off x="-59238525" y="3522625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20" y="820"/>
                    </a:lnTo>
                    <a:lnTo>
                      <a:pt x="82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6651;p54">
                <a:extLst>
                  <a:ext uri="{FF2B5EF4-FFF2-40B4-BE49-F238E27FC236}">
                    <a16:creationId xmlns:a16="http://schemas.microsoft.com/office/drawing/2014/main" id="{6E1FF015-0A42-AAA7-0181-537BBD44DB7B}"/>
                  </a:ext>
                </a:extLst>
              </p:cNvPr>
              <p:cNvSpPr/>
              <p:nvPr/>
            </p:nvSpPr>
            <p:spPr>
              <a:xfrm>
                <a:off x="-59214100" y="3371400"/>
                <a:ext cx="62225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2742" extrusionOk="0">
                    <a:moveTo>
                      <a:pt x="410" y="1"/>
                    </a:moveTo>
                    <a:cubicBezTo>
                      <a:pt x="158" y="1"/>
                      <a:pt x="0" y="190"/>
                      <a:pt x="0" y="379"/>
                    </a:cubicBezTo>
                    <a:lnTo>
                      <a:pt x="0" y="2742"/>
                    </a:lnTo>
                    <a:lnTo>
                      <a:pt x="2489" y="2742"/>
                    </a:lnTo>
                    <a:lnTo>
                      <a:pt x="2489" y="379"/>
                    </a:lnTo>
                    <a:cubicBezTo>
                      <a:pt x="2458" y="190"/>
                      <a:pt x="2268" y="1"/>
                      <a:pt x="2048" y="1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6652;p54">
                <a:extLst>
                  <a:ext uri="{FF2B5EF4-FFF2-40B4-BE49-F238E27FC236}">
                    <a16:creationId xmlns:a16="http://schemas.microsoft.com/office/drawing/2014/main" id="{6E848BD0-C89C-7B3A-2C42-3B3CCC0DF316}"/>
                  </a:ext>
                </a:extLst>
              </p:cNvPr>
              <p:cNvSpPr/>
              <p:nvPr/>
            </p:nvSpPr>
            <p:spPr>
              <a:xfrm>
                <a:off x="-59297600" y="3392600"/>
                <a:ext cx="62250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926" extrusionOk="0">
                    <a:moveTo>
                      <a:pt x="387" y="0"/>
                    </a:moveTo>
                    <a:cubicBezTo>
                      <a:pt x="163" y="0"/>
                      <a:pt x="1" y="177"/>
                      <a:pt x="1" y="382"/>
                    </a:cubicBezTo>
                    <a:lnTo>
                      <a:pt x="1" y="1925"/>
                    </a:lnTo>
                    <a:lnTo>
                      <a:pt x="2489" y="1925"/>
                    </a:lnTo>
                    <a:lnTo>
                      <a:pt x="2489" y="382"/>
                    </a:lnTo>
                    <a:cubicBezTo>
                      <a:pt x="2489" y="161"/>
                      <a:pt x="2300" y="4"/>
                      <a:pt x="2080" y="4"/>
                    </a:cubicBezTo>
                    <a:lnTo>
                      <a:pt x="442" y="4"/>
                    </a:lnTo>
                    <a:cubicBezTo>
                      <a:pt x="423" y="1"/>
                      <a:pt x="405" y="0"/>
                      <a:pt x="387" y="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" name="TextBox 67">
              <a:extLst>
                <a:ext uri="{FF2B5EF4-FFF2-40B4-BE49-F238E27FC236}">
                  <a16:creationId xmlns:a16="http://schemas.microsoft.com/office/drawing/2014/main" id="{9C6E1C72-9763-6A9A-7852-0A3929EC0A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8973" y="2116556"/>
              <a:ext cx="1912918" cy="7848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Tự động vận hành theo áp lực 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mạng lưới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7FA80A7-A8F6-703C-7574-36EF2B0DBBBA}"/>
              </a:ext>
            </a:extLst>
          </p:cNvPr>
          <p:cNvGrpSpPr/>
          <p:nvPr/>
        </p:nvGrpSpPr>
        <p:grpSpPr>
          <a:xfrm>
            <a:off x="5341500" y="1842660"/>
            <a:ext cx="1500790" cy="1815163"/>
            <a:chOff x="5341500" y="1942335"/>
            <a:chExt cx="1500790" cy="18151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1D1E4C-658E-46B1-2EB8-248442E668B2}"/>
                </a:ext>
              </a:extLst>
            </p:cNvPr>
            <p:cNvSpPr/>
            <p:nvPr/>
          </p:nvSpPr>
          <p:spPr>
            <a:xfrm>
              <a:off x="5465149" y="1942335"/>
              <a:ext cx="1271896" cy="1791715"/>
            </a:xfrm>
            <a:prstGeom prst="rect">
              <a:avLst/>
            </a:prstGeom>
            <a:noFill/>
            <a:ln>
              <a:solidFill>
                <a:srgbClr val="FFFF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1" name="Google Shape;6661;p54">
              <a:extLst>
                <a:ext uri="{FF2B5EF4-FFF2-40B4-BE49-F238E27FC236}">
                  <a16:creationId xmlns:a16="http://schemas.microsoft.com/office/drawing/2014/main" id="{000B26DD-F3FC-D907-4D34-B6409FEC0AE9}"/>
                </a:ext>
              </a:extLst>
            </p:cNvPr>
            <p:cNvGrpSpPr/>
            <p:nvPr/>
          </p:nvGrpSpPr>
          <p:grpSpPr>
            <a:xfrm>
              <a:off x="5860023" y="2468467"/>
              <a:ext cx="466670" cy="407827"/>
              <a:chOff x="-62890750" y="3747425"/>
              <a:chExt cx="330825" cy="317900"/>
            </a:xfrm>
            <a:solidFill>
              <a:srgbClr val="00B0F0"/>
            </a:solidFill>
          </p:grpSpPr>
          <p:sp>
            <p:nvSpPr>
              <p:cNvPr id="612" name="Google Shape;6662;p54">
                <a:extLst>
                  <a:ext uri="{FF2B5EF4-FFF2-40B4-BE49-F238E27FC236}">
                    <a16:creationId xmlns:a16="http://schemas.microsoft.com/office/drawing/2014/main" id="{346C8DD5-D726-840A-F433-908E08D71059}"/>
                  </a:ext>
                </a:extLst>
              </p:cNvPr>
              <p:cNvSpPr/>
              <p:nvPr/>
            </p:nvSpPr>
            <p:spPr>
              <a:xfrm>
                <a:off x="-62890750" y="3747425"/>
                <a:ext cx="313500" cy="195825"/>
              </a:xfrm>
              <a:custGeom>
                <a:avLst/>
                <a:gdLst/>
                <a:ahLst/>
                <a:cxnLst/>
                <a:rect l="l" t="t" r="r" b="b"/>
                <a:pathLst>
                  <a:path w="12540" h="7833" extrusionOk="0">
                    <a:moveTo>
                      <a:pt x="6591" y="0"/>
                    </a:moveTo>
                    <a:cubicBezTo>
                      <a:pt x="4966" y="0"/>
                      <a:pt x="3342" y="616"/>
                      <a:pt x="2112" y="1846"/>
                    </a:cubicBezTo>
                    <a:cubicBezTo>
                      <a:pt x="663" y="3296"/>
                      <a:pt x="1" y="5438"/>
                      <a:pt x="379" y="7454"/>
                    </a:cubicBezTo>
                    <a:cubicBezTo>
                      <a:pt x="442" y="7675"/>
                      <a:pt x="568" y="7832"/>
                      <a:pt x="789" y="7832"/>
                    </a:cubicBezTo>
                    <a:lnTo>
                      <a:pt x="852" y="7832"/>
                    </a:lnTo>
                    <a:cubicBezTo>
                      <a:pt x="1104" y="7801"/>
                      <a:pt x="1198" y="7549"/>
                      <a:pt x="1167" y="7360"/>
                    </a:cubicBezTo>
                    <a:cubicBezTo>
                      <a:pt x="852" y="5596"/>
                      <a:pt x="1419" y="3737"/>
                      <a:pt x="2710" y="2477"/>
                    </a:cubicBezTo>
                    <a:cubicBezTo>
                      <a:pt x="3719" y="1437"/>
                      <a:pt x="5136" y="870"/>
                      <a:pt x="6617" y="870"/>
                    </a:cubicBezTo>
                    <a:cubicBezTo>
                      <a:pt x="7940" y="870"/>
                      <a:pt x="9200" y="1342"/>
                      <a:pt x="10177" y="2193"/>
                    </a:cubicBezTo>
                    <a:lnTo>
                      <a:pt x="9610" y="2792"/>
                    </a:lnTo>
                    <a:cubicBezTo>
                      <a:pt x="9484" y="2918"/>
                      <a:pt x="9452" y="3075"/>
                      <a:pt x="9484" y="3170"/>
                    </a:cubicBezTo>
                    <a:cubicBezTo>
                      <a:pt x="9515" y="3327"/>
                      <a:pt x="9641" y="3422"/>
                      <a:pt x="9799" y="3453"/>
                    </a:cubicBezTo>
                    <a:lnTo>
                      <a:pt x="12036" y="3926"/>
                    </a:lnTo>
                    <a:lnTo>
                      <a:pt x="12130" y="3926"/>
                    </a:lnTo>
                    <a:cubicBezTo>
                      <a:pt x="12225" y="3926"/>
                      <a:pt x="12319" y="3894"/>
                      <a:pt x="12382" y="3800"/>
                    </a:cubicBezTo>
                    <a:cubicBezTo>
                      <a:pt x="12508" y="3674"/>
                      <a:pt x="12540" y="3579"/>
                      <a:pt x="12508" y="3422"/>
                    </a:cubicBezTo>
                    <a:lnTo>
                      <a:pt x="12036" y="1153"/>
                    </a:lnTo>
                    <a:cubicBezTo>
                      <a:pt x="12004" y="1027"/>
                      <a:pt x="11878" y="901"/>
                      <a:pt x="11752" y="838"/>
                    </a:cubicBezTo>
                    <a:cubicBezTo>
                      <a:pt x="11715" y="831"/>
                      <a:pt x="11678" y="827"/>
                      <a:pt x="11642" y="827"/>
                    </a:cubicBezTo>
                    <a:cubicBezTo>
                      <a:pt x="11526" y="827"/>
                      <a:pt x="11422" y="868"/>
                      <a:pt x="11374" y="964"/>
                    </a:cubicBezTo>
                    <a:lnTo>
                      <a:pt x="10776" y="1563"/>
                    </a:lnTo>
                    <a:cubicBezTo>
                      <a:pt x="9583" y="521"/>
                      <a:pt x="8087" y="0"/>
                      <a:pt x="65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663;p54">
                <a:extLst>
                  <a:ext uri="{FF2B5EF4-FFF2-40B4-BE49-F238E27FC236}">
                    <a16:creationId xmlns:a16="http://schemas.microsoft.com/office/drawing/2014/main" id="{B9387377-89FF-AEFB-5EB9-C1977DDF5AD1}"/>
                  </a:ext>
                </a:extLst>
              </p:cNvPr>
              <p:cNvSpPr/>
              <p:nvPr/>
            </p:nvSpPr>
            <p:spPr>
              <a:xfrm>
                <a:off x="-62874975" y="3869075"/>
                <a:ext cx="315050" cy="196250"/>
              </a:xfrm>
              <a:custGeom>
                <a:avLst/>
                <a:gdLst/>
                <a:ahLst/>
                <a:cxnLst/>
                <a:rect l="l" t="t" r="r" b="b"/>
                <a:pathLst>
                  <a:path w="12602" h="7850" extrusionOk="0">
                    <a:moveTo>
                      <a:pt x="11779" y="0"/>
                    </a:moveTo>
                    <a:cubicBezTo>
                      <a:pt x="11759" y="0"/>
                      <a:pt x="11739" y="2"/>
                      <a:pt x="11720" y="5"/>
                    </a:cubicBezTo>
                    <a:cubicBezTo>
                      <a:pt x="11499" y="36"/>
                      <a:pt x="11373" y="288"/>
                      <a:pt x="11405" y="477"/>
                    </a:cubicBezTo>
                    <a:cubicBezTo>
                      <a:pt x="11720" y="2242"/>
                      <a:pt x="11184" y="4101"/>
                      <a:pt x="9861" y="5361"/>
                    </a:cubicBezTo>
                    <a:cubicBezTo>
                      <a:pt x="8853" y="6400"/>
                      <a:pt x="7435" y="6967"/>
                      <a:pt x="5986" y="6967"/>
                    </a:cubicBezTo>
                    <a:cubicBezTo>
                      <a:pt x="4631" y="6967"/>
                      <a:pt x="3371" y="6495"/>
                      <a:pt x="2394" y="5644"/>
                    </a:cubicBezTo>
                    <a:lnTo>
                      <a:pt x="2993" y="5046"/>
                    </a:lnTo>
                    <a:cubicBezTo>
                      <a:pt x="3088" y="4920"/>
                      <a:pt x="3151" y="4762"/>
                      <a:pt x="3088" y="4668"/>
                    </a:cubicBezTo>
                    <a:cubicBezTo>
                      <a:pt x="3056" y="4510"/>
                      <a:pt x="2962" y="4416"/>
                      <a:pt x="2772" y="4384"/>
                    </a:cubicBezTo>
                    <a:lnTo>
                      <a:pt x="536" y="3912"/>
                    </a:lnTo>
                    <a:cubicBezTo>
                      <a:pt x="498" y="3904"/>
                      <a:pt x="465" y="3900"/>
                      <a:pt x="433" y="3900"/>
                    </a:cubicBezTo>
                    <a:cubicBezTo>
                      <a:pt x="332" y="3900"/>
                      <a:pt x="254" y="3941"/>
                      <a:pt x="158" y="4038"/>
                    </a:cubicBezTo>
                    <a:cubicBezTo>
                      <a:pt x="32" y="4132"/>
                      <a:pt x="0" y="4258"/>
                      <a:pt x="32" y="4416"/>
                    </a:cubicBezTo>
                    <a:lnTo>
                      <a:pt x="504" y="6652"/>
                    </a:lnTo>
                    <a:cubicBezTo>
                      <a:pt x="536" y="6810"/>
                      <a:pt x="662" y="6936"/>
                      <a:pt x="788" y="6967"/>
                    </a:cubicBezTo>
                    <a:lnTo>
                      <a:pt x="882" y="6967"/>
                    </a:lnTo>
                    <a:cubicBezTo>
                      <a:pt x="1008" y="6967"/>
                      <a:pt x="1103" y="6936"/>
                      <a:pt x="1166" y="6873"/>
                    </a:cubicBezTo>
                    <a:lnTo>
                      <a:pt x="1764" y="6274"/>
                    </a:lnTo>
                    <a:cubicBezTo>
                      <a:pt x="2930" y="7346"/>
                      <a:pt x="4442" y="7850"/>
                      <a:pt x="5923" y="7850"/>
                    </a:cubicBezTo>
                    <a:cubicBezTo>
                      <a:pt x="7561" y="7850"/>
                      <a:pt x="9168" y="7220"/>
                      <a:pt x="10428" y="5991"/>
                    </a:cubicBezTo>
                    <a:cubicBezTo>
                      <a:pt x="11909" y="4510"/>
                      <a:pt x="12602" y="2368"/>
                      <a:pt x="12192" y="320"/>
                    </a:cubicBezTo>
                    <a:cubicBezTo>
                      <a:pt x="12164" y="122"/>
                      <a:pt x="11958" y="0"/>
                      <a:pt x="1177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664;p54">
                <a:extLst>
                  <a:ext uri="{FF2B5EF4-FFF2-40B4-BE49-F238E27FC236}">
                    <a16:creationId xmlns:a16="http://schemas.microsoft.com/office/drawing/2014/main" id="{EE35EDA3-7E86-A2CF-21D7-D84F3D46F9B5}"/>
                  </a:ext>
                </a:extLst>
              </p:cNvPr>
              <p:cNvSpPr/>
              <p:nvPr/>
            </p:nvSpPr>
            <p:spPr>
              <a:xfrm>
                <a:off x="-62751325" y="3834525"/>
                <a:ext cx="1577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072" extrusionOk="0">
                    <a:moveTo>
                      <a:pt x="630" y="1"/>
                    </a:moveTo>
                    <a:cubicBezTo>
                      <a:pt x="410" y="221"/>
                      <a:pt x="158" y="599"/>
                      <a:pt x="0" y="1072"/>
                    </a:cubicBezTo>
                    <a:lnTo>
                      <a:pt x="630" y="1072"/>
                    </a:lnTo>
                    <a:lnTo>
                      <a:pt x="63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665;p54">
                <a:extLst>
                  <a:ext uri="{FF2B5EF4-FFF2-40B4-BE49-F238E27FC236}">
                    <a16:creationId xmlns:a16="http://schemas.microsoft.com/office/drawing/2014/main" id="{A895AD6C-1ABB-A228-AC13-D5DCC18B4C6C}"/>
                  </a:ext>
                </a:extLst>
              </p:cNvPr>
              <p:cNvSpPr/>
              <p:nvPr/>
            </p:nvSpPr>
            <p:spPr>
              <a:xfrm>
                <a:off x="-62715100" y="3950300"/>
                <a:ext cx="1577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041" extrusionOk="0">
                    <a:moveTo>
                      <a:pt x="1" y="1"/>
                    </a:moveTo>
                    <a:lnTo>
                      <a:pt x="1" y="1041"/>
                    </a:lnTo>
                    <a:cubicBezTo>
                      <a:pt x="253" y="852"/>
                      <a:pt x="473" y="473"/>
                      <a:pt x="63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666;p54">
                <a:extLst>
                  <a:ext uri="{FF2B5EF4-FFF2-40B4-BE49-F238E27FC236}">
                    <a16:creationId xmlns:a16="http://schemas.microsoft.com/office/drawing/2014/main" id="{20B3CD0E-AC69-79A8-0512-0D1607E7DB2C}"/>
                  </a:ext>
                </a:extLst>
              </p:cNvPr>
              <p:cNvSpPr/>
              <p:nvPr/>
            </p:nvSpPr>
            <p:spPr>
              <a:xfrm>
                <a:off x="-62751325" y="3950300"/>
                <a:ext cx="1577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041" extrusionOk="0">
                    <a:moveTo>
                      <a:pt x="0" y="1"/>
                    </a:moveTo>
                    <a:cubicBezTo>
                      <a:pt x="158" y="473"/>
                      <a:pt x="410" y="852"/>
                      <a:pt x="630" y="1041"/>
                    </a:cubicBezTo>
                    <a:lnTo>
                      <a:pt x="63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667;p54">
                <a:extLst>
                  <a:ext uri="{FF2B5EF4-FFF2-40B4-BE49-F238E27FC236}">
                    <a16:creationId xmlns:a16="http://schemas.microsoft.com/office/drawing/2014/main" id="{13EB15A1-843B-EAAC-B8A2-855A69209313}"/>
                  </a:ext>
                </a:extLst>
              </p:cNvPr>
              <p:cNvSpPr/>
              <p:nvPr/>
            </p:nvSpPr>
            <p:spPr>
              <a:xfrm>
                <a:off x="-62822225" y="3881000"/>
                <a:ext cx="44125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1923" extrusionOk="0">
                    <a:moveTo>
                      <a:pt x="127" y="0"/>
                    </a:moveTo>
                    <a:cubicBezTo>
                      <a:pt x="32" y="316"/>
                      <a:pt x="1" y="631"/>
                      <a:pt x="1" y="977"/>
                    </a:cubicBezTo>
                    <a:cubicBezTo>
                      <a:pt x="1" y="1324"/>
                      <a:pt x="32" y="1670"/>
                      <a:pt x="127" y="1922"/>
                    </a:cubicBezTo>
                    <a:lnTo>
                      <a:pt x="1765" y="1922"/>
                    </a:lnTo>
                    <a:cubicBezTo>
                      <a:pt x="1734" y="1607"/>
                      <a:pt x="1702" y="1292"/>
                      <a:pt x="1702" y="977"/>
                    </a:cubicBezTo>
                    <a:cubicBezTo>
                      <a:pt x="1702" y="662"/>
                      <a:pt x="1734" y="316"/>
                      <a:pt x="17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668;p54">
                <a:extLst>
                  <a:ext uri="{FF2B5EF4-FFF2-40B4-BE49-F238E27FC236}">
                    <a16:creationId xmlns:a16="http://schemas.microsoft.com/office/drawing/2014/main" id="{8F34898F-E7AD-035E-E8FF-D5E9B3B054E1}"/>
                  </a:ext>
                </a:extLst>
              </p:cNvPr>
              <p:cNvSpPr/>
              <p:nvPr/>
            </p:nvSpPr>
            <p:spPr>
              <a:xfrm>
                <a:off x="-62715100" y="3833750"/>
                <a:ext cx="1577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072" extrusionOk="0">
                    <a:moveTo>
                      <a:pt x="1" y="0"/>
                    </a:moveTo>
                    <a:lnTo>
                      <a:pt x="1" y="1071"/>
                    </a:lnTo>
                    <a:lnTo>
                      <a:pt x="631" y="1071"/>
                    </a:lnTo>
                    <a:cubicBezTo>
                      <a:pt x="505" y="599"/>
                      <a:pt x="253" y="189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669;p54">
                <a:extLst>
                  <a:ext uri="{FF2B5EF4-FFF2-40B4-BE49-F238E27FC236}">
                    <a16:creationId xmlns:a16="http://schemas.microsoft.com/office/drawing/2014/main" id="{3DE33207-B5D9-D4B1-552A-DEB650F6FFAD}"/>
                  </a:ext>
                </a:extLst>
              </p:cNvPr>
              <p:cNvSpPr/>
              <p:nvPr/>
            </p:nvSpPr>
            <p:spPr>
              <a:xfrm>
                <a:off x="-62758425" y="3881000"/>
                <a:ext cx="22875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923" extrusionOk="0">
                    <a:moveTo>
                      <a:pt x="95" y="0"/>
                    </a:moveTo>
                    <a:cubicBezTo>
                      <a:pt x="64" y="316"/>
                      <a:pt x="1" y="631"/>
                      <a:pt x="1" y="977"/>
                    </a:cubicBezTo>
                    <a:cubicBezTo>
                      <a:pt x="1" y="1324"/>
                      <a:pt x="64" y="1670"/>
                      <a:pt x="95" y="1922"/>
                    </a:cubicBezTo>
                    <a:lnTo>
                      <a:pt x="914" y="1922"/>
                    </a:lnTo>
                    <a:lnTo>
                      <a:pt x="9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670;p54">
                <a:extLst>
                  <a:ext uri="{FF2B5EF4-FFF2-40B4-BE49-F238E27FC236}">
                    <a16:creationId xmlns:a16="http://schemas.microsoft.com/office/drawing/2014/main" id="{06746227-F425-5F4E-19FF-17C09830546F}"/>
                  </a:ext>
                </a:extLst>
              </p:cNvPr>
              <p:cNvSpPr/>
              <p:nvPr/>
            </p:nvSpPr>
            <p:spPr>
              <a:xfrm>
                <a:off x="-62715100" y="3809325"/>
                <a:ext cx="74850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2049" extrusionOk="0">
                    <a:moveTo>
                      <a:pt x="1" y="1"/>
                    </a:moveTo>
                    <a:lnTo>
                      <a:pt x="1" y="32"/>
                    </a:lnTo>
                    <a:cubicBezTo>
                      <a:pt x="631" y="253"/>
                      <a:pt x="1198" y="1009"/>
                      <a:pt x="1481" y="2048"/>
                    </a:cubicBezTo>
                    <a:lnTo>
                      <a:pt x="2994" y="2048"/>
                    </a:lnTo>
                    <a:cubicBezTo>
                      <a:pt x="2426" y="946"/>
                      <a:pt x="1324" y="158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671;p54">
                <a:extLst>
                  <a:ext uri="{FF2B5EF4-FFF2-40B4-BE49-F238E27FC236}">
                    <a16:creationId xmlns:a16="http://schemas.microsoft.com/office/drawing/2014/main" id="{EB75615E-1275-BB8C-B312-34D517643D34}"/>
                  </a:ext>
                </a:extLst>
              </p:cNvPr>
              <p:cNvSpPr/>
              <p:nvPr/>
            </p:nvSpPr>
            <p:spPr>
              <a:xfrm>
                <a:off x="-62715875" y="3950300"/>
                <a:ext cx="7562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2049" extrusionOk="0">
                    <a:moveTo>
                      <a:pt x="1512" y="1"/>
                    </a:moveTo>
                    <a:cubicBezTo>
                      <a:pt x="1229" y="1009"/>
                      <a:pt x="662" y="1765"/>
                      <a:pt x="0" y="1986"/>
                    </a:cubicBezTo>
                    <a:lnTo>
                      <a:pt x="0" y="2049"/>
                    </a:lnTo>
                    <a:lnTo>
                      <a:pt x="32" y="2049"/>
                    </a:lnTo>
                    <a:cubicBezTo>
                      <a:pt x="1355" y="1891"/>
                      <a:pt x="2457" y="1104"/>
                      <a:pt x="30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672;p54">
                <a:extLst>
                  <a:ext uri="{FF2B5EF4-FFF2-40B4-BE49-F238E27FC236}">
                    <a16:creationId xmlns:a16="http://schemas.microsoft.com/office/drawing/2014/main" id="{BE00A58D-AED6-00FA-5293-01EDCC268141}"/>
                  </a:ext>
                </a:extLst>
              </p:cNvPr>
              <p:cNvSpPr/>
              <p:nvPr/>
            </p:nvSpPr>
            <p:spPr>
              <a:xfrm>
                <a:off x="-62811200" y="3949525"/>
                <a:ext cx="75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026" h="2080" extrusionOk="0">
                    <a:moveTo>
                      <a:pt x="1" y="0"/>
                    </a:moveTo>
                    <a:cubicBezTo>
                      <a:pt x="600" y="1166"/>
                      <a:pt x="1702" y="1954"/>
                      <a:pt x="3025" y="2080"/>
                    </a:cubicBezTo>
                    <a:lnTo>
                      <a:pt x="3025" y="2017"/>
                    </a:lnTo>
                    <a:cubicBezTo>
                      <a:pt x="2364" y="1796"/>
                      <a:pt x="1860" y="1040"/>
                      <a:pt x="15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673;p54">
                <a:extLst>
                  <a:ext uri="{FF2B5EF4-FFF2-40B4-BE49-F238E27FC236}">
                    <a16:creationId xmlns:a16="http://schemas.microsoft.com/office/drawing/2014/main" id="{9EB476DB-4628-2E79-A871-D44727E72EA8}"/>
                  </a:ext>
                </a:extLst>
              </p:cNvPr>
              <p:cNvSpPr/>
              <p:nvPr/>
            </p:nvSpPr>
            <p:spPr>
              <a:xfrm>
                <a:off x="-62673350" y="3881000"/>
                <a:ext cx="44125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1923" extrusionOk="0">
                    <a:moveTo>
                      <a:pt x="0" y="0"/>
                    </a:moveTo>
                    <a:cubicBezTo>
                      <a:pt x="32" y="316"/>
                      <a:pt x="63" y="631"/>
                      <a:pt x="63" y="977"/>
                    </a:cubicBezTo>
                    <a:cubicBezTo>
                      <a:pt x="63" y="1324"/>
                      <a:pt x="32" y="1670"/>
                      <a:pt x="0" y="1922"/>
                    </a:cubicBezTo>
                    <a:lnTo>
                      <a:pt x="1639" y="1922"/>
                    </a:lnTo>
                    <a:cubicBezTo>
                      <a:pt x="1733" y="1670"/>
                      <a:pt x="1765" y="1292"/>
                      <a:pt x="1765" y="977"/>
                    </a:cubicBezTo>
                    <a:cubicBezTo>
                      <a:pt x="1765" y="662"/>
                      <a:pt x="1733" y="316"/>
                      <a:pt x="163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674;p54">
                <a:extLst>
                  <a:ext uri="{FF2B5EF4-FFF2-40B4-BE49-F238E27FC236}">
                    <a16:creationId xmlns:a16="http://schemas.microsoft.com/office/drawing/2014/main" id="{0F382568-0F3D-B970-A7D8-EF3D694F447E}"/>
                  </a:ext>
                </a:extLst>
              </p:cNvPr>
              <p:cNvSpPr/>
              <p:nvPr/>
            </p:nvSpPr>
            <p:spPr>
              <a:xfrm>
                <a:off x="-62810400" y="3810125"/>
                <a:ext cx="75625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2048" extrusionOk="0">
                    <a:moveTo>
                      <a:pt x="2993" y="0"/>
                    </a:moveTo>
                    <a:cubicBezTo>
                      <a:pt x="1702" y="158"/>
                      <a:pt x="599" y="945"/>
                      <a:pt x="0" y="2048"/>
                    </a:cubicBezTo>
                    <a:lnTo>
                      <a:pt x="1544" y="2048"/>
                    </a:lnTo>
                    <a:cubicBezTo>
                      <a:pt x="1828" y="1008"/>
                      <a:pt x="2363" y="284"/>
                      <a:pt x="3025" y="32"/>
                    </a:cubicBezTo>
                    <a:lnTo>
                      <a:pt x="30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675;p54">
                <a:extLst>
                  <a:ext uri="{FF2B5EF4-FFF2-40B4-BE49-F238E27FC236}">
                    <a16:creationId xmlns:a16="http://schemas.microsoft.com/office/drawing/2014/main" id="{7240249A-BB4F-DFB7-6EB4-67B7A3F989F2}"/>
                  </a:ext>
                </a:extLst>
              </p:cNvPr>
              <p:cNvSpPr/>
              <p:nvPr/>
            </p:nvSpPr>
            <p:spPr>
              <a:xfrm>
                <a:off x="-62715100" y="3881000"/>
                <a:ext cx="22850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1923" extrusionOk="0">
                    <a:moveTo>
                      <a:pt x="1" y="0"/>
                    </a:moveTo>
                    <a:lnTo>
                      <a:pt x="1" y="1922"/>
                    </a:lnTo>
                    <a:lnTo>
                      <a:pt x="851" y="1922"/>
                    </a:lnTo>
                    <a:cubicBezTo>
                      <a:pt x="883" y="1607"/>
                      <a:pt x="914" y="1292"/>
                      <a:pt x="914" y="977"/>
                    </a:cubicBezTo>
                    <a:cubicBezTo>
                      <a:pt x="914" y="662"/>
                      <a:pt x="883" y="316"/>
                      <a:pt x="85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6" name="TextBox 67">
              <a:extLst>
                <a:ext uri="{FF2B5EF4-FFF2-40B4-BE49-F238E27FC236}">
                  <a16:creationId xmlns:a16="http://schemas.microsoft.com/office/drawing/2014/main" id="{C4667F54-B014-419F-7CFC-45E2125205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41500" y="2972668"/>
              <a:ext cx="1500790" cy="7848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Bộ phần mềm kết nối dữ liệu </a:t>
              </a:r>
            </a:p>
          </p:txBody>
        </p:sp>
        <p:pic>
          <p:nvPicPr>
            <p:cNvPr id="26" name="Picture 25" descr="A blue and black logo&#10;&#10;Description automatically generated with low confidence">
              <a:extLst>
                <a:ext uri="{FF2B5EF4-FFF2-40B4-BE49-F238E27FC236}">
                  <a16:creationId xmlns:a16="http://schemas.microsoft.com/office/drawing/2014/main" id="{FF2C6FDC-9905-32F3-1117-B784BCF0B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86000" y="2017310"/>
              <a:ext cx="909817" cy="344005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B82A0F9-A92D-F628-F117-514756084BD0}"/>
              </a:ext>
            </a:extLst>
          </p:cNvPr>
          <p:cNvGrpSpPr/>
          <p:nvPr/>
        </p:nvGrpSpPr>
        <p:grpSpPr>
          <a:xfrm>
            <a:off x="60699" y="560071"/>
            <a:ext cx="5318819" cy="4354288"/>
            <a:chOff x="82369" y="560071"/>
            <a:chExt cx="5742347" cy="4354288"/>
          </a:xfrm>
        </p:grpSpPr>
        <p:grpSp>
          <p:nvGrpSpPr>
            <p:cNvPr id="8" name="Google Shape;5316;p50">
              <a:extLst>
                <a:ext uri="{FF2B5EF4-FFF2-40B4-BE49-F238E27FC236}">
                  <a16:creationId xmlns:a16="http://schemas.microsoft.com/office/drawing/2014/main" id="{3083E861-C29C-5D33-6C31-6ED403FFB385}"/>
                </a:ext>
              </a:extLst>
            </p:cNvPr>
            <p:cNvGrpSpPr/>
            <p:nvPr/>
          </p:nvGrpSpPr>
          <p:grpSpPr>
            <a:xfrm>
              <a:off x="82369" y="560071"/>
              <a:ext cx="5742347" cy="4354288"/>
              <a:chOff x="238125" y="1335475"/>
              <a:chExt cx="5418735" cy="3034175"/>
            </a:xfrm>
          </p:grpSpPr>
          <p:sp>
            <p:nvSpPr>
              <p:cNvPr id="9" name="Google Shape;5317;p50">
                <a:extLst>
                  <a:ext uri="{FF2B5EF4-FFF2-40B4-BE49-F238E27FC236}">
                    <a16:creationId xmlns:a16="http://schemas.microsoft.com/office/drawing/2014/main" id="{A1A56388-2663-0A42-B6E0-EECB4661CF58}"/>
                  </a:ext>
                </a:extLst>
              </p:cNvPr>
              <p:cNvSpPr/>
              <p:nvPr/>
            </p:nvSpPr>
            <p:spPr>
              <a:xfrm>
                <a:off x="3669985" y="1335475"/>
                <a:ext cx="1986875" cy="3034175"/>
              </a:xfrm>
              <a:custGeom>
                <a:avLst/>
                <a:gdLst/>
                <a:ahLst/>
                <a:cxnLst/>
                <a:rect l="l" t="t" r="r" b="b"/>
                <a:pathLst>
                  <a:path w="79475" h="121367" extrusionOk="0">
                    <a:moveTo>
                      <a:pt x="1" y="0"/>
                    </a:moveTo>
                    <a:lnTo>
                      <a:pt x="1" y="38997"/>
                    </a:lnTo>
                    <a:cubicBezTo>
                      <a:pt x="588" y="44011"/>
                      <a:pt x="2425" y="48797"/>
                      <a:pt x="5360" y="52918"/>
                    </a:cubicBezTo>
                    <a:lnTo>
                      <a:pt x="9329" y="58469"/>
                    </a:lnTo>
                    <a:cubicBezTo>
                      <a:pt x="10541" y="59694"/>
                      <a:pt x="10541" y="61672"/>
                      <a:pt x="9329" y="62897"/>
                    </a:cubicBezTo>
                    <a:lnTo>
                      <a:pt x="5360" y="68448"/>
                    </a:lnTo>
                    <a:cubicBezTo>
                      <a:pt x="2425" y="72557"/>
                      <a:pt x="588" y="77355"/>
                      <a:pt x="1" y="82370"/>
                    </a:cubicBezTo>
                    <a:lnTo>
                      <a:pt x="1" y="121366"/>
                    </a:lnTo>
                    <a:lnTo>
                      <a:pt x="68743" y="121366"/>
                    </a:lnTo>
                    <a:lnTo>
                      <a:pt x="68743" y="85815"/>
                    </a:lnTo>
                    <a:cubicBezTo>
                      <a:pt x="68743" y="79588"/>
                      <a:pt x="70682" y="73514"/>
                      <a:pt x="74293" y="68448"/>
                    </a:cubicBezTo>
                    <a:lnTo>
                      <a:pt x="78249" y="62897"/>
                    </a:lnTo>
                    <a:cubicBezTo>
                      <a:pt x="79474" y="61672"/>
                      <a:pt x="79474" y="59694"/>
                      <a:pt x="78249" y="58469"/>
                    </a:cubicBezTo>
                    <a:lnTo>
                      <a:pt x="74293" y="52918"/>
                    </a:lnTo>
                    <a:cubicBezTo>
                      <a:pt x="70669" y="47840"/>
                      <a:pt x="68730" y="41778"/>
                      <a:pt x="68730" y="35551"/>
                    </a:cubicBezTo>
                    <a:lnTo>
                      <a:pt x="68730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5318;p50">
                <a:extLst>
                  <a:ext uri="{FF2B5EF4-FFF2-40B4-BE49-F238E27FC236}">
                    <a16:creationId xmlns:a16="http://schemas.microsoft.com/office/drawing/2014/main" id="{55345F4A-B7C9-9522-FA2D-61126EF806BF}"/>
                  </a:ext>
                </a:extLst>
              </p:cNvPr>
              <p:cNvSpPr/>
              <p:nvPr/>
            </p:nvSpPr>
            <p:spPr>
              <a:xfrm>
                <a:off x="1956350" y="1335475"/>
                <a:ext cx="1984950" cy="3034175"/>
              </a:xfrm>
              <a:custGeom>
                <a:avLst/>
                <a:gdLst/>
                <a:ahLst/>
                <a:cxnLst/>
                <a:rect l="l" t="t" r="r" b="b"/>
                <a:pathLst>
                  <a:path w="79398" h="121367" extrusionOk="0">
                    <a:moveTo>
                      <a:pt x="0" y="0"/>
                    </a:moveTo>
                    <a:lnTo>
                      <a:pt x="0" y="35551"/>
                    </a:lnTo>
                    <a:cubicBezTo>
                      <a:pt x="0" y="41778"/>
                      <a:pt x="1940" y="47852"/>
                      <a:pt x="5564" y="52918"/>
                    </a:cubicBezTo>
                    <a:lnTo>
                      <a:pt x="9520" y="58469"/>
                    </a:lnTo>
                    <a:cubicBezTo>
                      <a:pt x="10745" y="59694"/>
                      <a:pt x="10745" y="61672"/>
                      <a:pt x="9520" y="62897"/>
                    </a:cubicBezTo>
                    <a:lnTo>
                      <a:pt x="5564" y="68448"/>
                    </a:lnTo>
                    <a:cubicBezTo>
                      <a:pt x="1952" y="73514"/>
                      <a:pt x="0" y="79588"/>
                      <a:pt x="0" y="85815"/>
                    </a:cubicBezTo>
                    <a:lnTo>
                      <a:pt x="0" y="121366"/>
                    </a:lnTo>
                    <a:lnTo>
                      <a:pt x="68665" y="121366"/>
                    </a:lnTo>
                    <a:lnTo>
                      <a:pt x="68665" y="85815"/>
                    </a:lnTo>
                    <a:cubicBezTo>
                      <a:pt x="68665" y="79588"/>
                      <a:pt x="70605" y="73514"/>
                      <a:pt x="74216" y="68448"/>
                    </a:cubicBezTo>
                    <a:lnTo>
                      <a:pt x="78185" y="62897"/>
                    </a:lnTo>
                    <a:cubicBezTo>
                      <a:pt x="79397" y="61672"/>
                      <a:pt x="79397" y="59694"/>
                      <a:pt x="78185" y="58469"/>
                    </a:cubicBezTo>
                    <a:lnTo>
                      <a:pt x="74216" y="52918"/>
                    </a:lnTo>
                    <a:cubicBezTo>
                      <a:pt x="70605" y="47840"/>
                      <a:pt x="68665" y="41778"/>
                      <a:pt x="68665" y="35551"/>
                    </a:cubicBezTo>
                    <a:lnTo>
                      <a:pt x="68665" y="0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5319;p50">
                <a:extLst>
                  <a:ext uri="{FF2B5EF4-FFF2-40B4-BE49-F238E27FC236}">
                    <a16:creationId xmlns:a16="http://schemas.microsoft.com/office/drawing/2014/main" id="{F4EAC24E-B31B-F35C-7642-8B6C4E674693}"/>
                  </a:ext>
                </a:extLst>
              </p:cNvPr>
              <p:cNvSpPr/>
              <p:nvPr/>
            </p:nvSpPr>
            <p:spPr>
              <a:xfrm>
                <a:off x="238125" y="1335475"/>
                <a:ext cx="1986850" cy="3034175"/>
              </a:xfrm>
              <a:custGeom>
                <a:avLst/>
                <a:gdLst/>
                <a:ahLst/>
                <a:cxnLst/>
                <a:rect l="l" t="t" r="r" b="b"/>
                <a:pathLst>
                  <a:path w="79474" h="121367" extrusionOk="0">
                    <a:moveTo>
                      <a:pt x="0" y="0"/>
                    </a:moveTo>
                    <a:lnTo>
                      <a:pt x="0" y="121366"/>
                    </a:lnTo>
                    <a:lnTo>
                      <a:pt x="68729" y="121366"/>
                    </a:lnTo>
                    <a:lnTo>
                      <a:pt x="68729" y="85815"/>
                    </a:lnTo>
                    <a:cubicBezTo>
                      <a:pt x="68729" y="79588"/>
                      <a:pt x="70669" y="73514"/>
                      <a:pt x="74293" y="68448"/>
                    </a:cubicBezTo>
                    <a:lnTo>
                      <a:pt x="78249" y="62897"/>
                    </a:lnTo>
                    <a:cubicBezTo>
                      <a:pt x="79474" y="61672"/>
                      <a:pt x="79474" y="59694"/>
                      <a:pt x="78249" y="58469"/>
                    </a:cubicBezTo>
                    <a:lnTo>
                      <a:pt x="74293" y="52918"/>
                    </a:lnTo>
                    <a:cubicBezTo>
                      <a:pt x="70669" y="47840"/>
                      <a:pt x="68729" y="41778"/>
                      <a:pt x="68729" y="35551"/>
                    </a:cubicBezTo>
                    <a:lnTo>
                      <a:pt x="68729" y="0"/>
                    </a:ln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627" name="Picture 101" descr="A picture containing object, sitting, table, blue&#10;&#10;Description automatically generated">
              <a:extLst>
                <a:ext uri="{FF2B5EF4-FFF2-40B4-BE49-F238E27FC236}">
                  <a16:creationId xmlns:a16="http://schemas.microsoft.com/office/drawing/2014/main" id="{5339FFFD-1DA8-E42B-AC56-5FA8E15448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4686" y="684050"/>
              <a:ext cx="813026" cy="463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8" name="TextBox 67">
              <a:extLst>
                <a:ext uri="{FF2B5EF4-FFF2-40B4-BE49-F238E27FC236}">
                  <a16:creationId xmlns:a16="http://schemas.microsoft.com/office/drawing/2014/main" id="{A775007B-BBAF-CF1C-3960-8004455C03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069" y="801656"/>
              <a:ext cx="106749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Bơm 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 Biến tần</a:t>
              </a:r>
            </a:p>
          </p:txBody>
        </p:sp>
        <p:pic>
          <p:nvPicPr>
            <p:cNvPr id="629" name="Picture 28" descr="Diagram, engineering drawing&#10;&#10;Description automatically generated">
              <a:extLst>
                <a:ext uri="{FF2B5EF4-FFF2-40B4-BE49-F238E27FC236}">
                  <a16:creationId xmlns:a16="http://schemas.microsoft.com/office/drawing/2014/main" id="{4647B133-810C-B3DD-D487-B33EDCC527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1988" y="1453749"/>
              <a:ext cx="1175587" cy="715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0" name="TextBox 67">
              <a:extLst>
                <a:ext uri="{FF2B5EF4-FFF2-40B4-BE49-F238E27FC236}">
                  <a16:creationId xmlns:a16="http://schemas.microsoft.com/office/drawing/2014/main" id="{B9CF5759-D766-4FA8-6315-0419F79C26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387" y="2165825"/>
              <a:ext cx="1832536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Nhà máy xử lý nước</a:t>
              </a:r>
            </a:p>
          </p:txBody>
        </p:sp>
        <p:sp>
          <p:nvSpPr>
            <p:cNvPr id="631" name="TextBox 67">
              <a:extLst>
                <a:ext uri="{FF2B5EF4-FFF2-40B4-BE49-F238E27FC236}">
                  <a16:creationId xmlns:a16="http://schemas.microsoft.com/office/drawing/2014/main" id="{5F1761D9-B41A-EFB3-6437-9B37F3C6E1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3296" y="1108946"/>
              <a:ext cx="1846131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Trạm nước thô</a:t>
              </a:r>
            </a:p>
          </p:txBody>
        </p:sp>
        <p:pic>
          <p:nvPicPr>
            <p:cNvPr id="1028" name="Picture 4" descr="Chemical - Free ecology and environment icons">
              <a:extLst>
                <a:ext uri="{FF2B5EF4-FFF2-40B4-BE49-F238E27FC236}">
                  <a16:creationId xmlns:a16="http://schemas.microsoft.com/office/drawing/2014/main" id="{3EE1E8F3-C803-6BFE-D95D-98D6A2801D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1622" y="3899345"/>
              <a:ext cx="554386" cy="554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2" name="TextBox 67">
              <a:extLst>
                <a:ext uri="{FF2B5EF4-FFF2-40B4-BE49-F238E27FC236}">
                  <a16:creationId xmlns:a16="http://schemas.microsoft.com/office/drawing/2014/main" id="{7F3AC3B7-D305-0EBB-7D48-BB85FD7C71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6603" y="4453731"/>
              <a:ext cx="1989594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Trạm châm hóa chất</a:t>
              </a:r>
            </a:p>
          </p:txBody>
        </p:sp>
        <p:pic>
          <p:nvPicPr>
            <p:cNvPr id="1030" name="Picture 6" descr="Chemistry - Free education icons">
              <a:extLst>
                <a:ext uri="{FF2B5EF4-FFF2-40B4-BE49-F238E27FC236}">
                  <a16:creationId xmlns:a16="http://schemas.microsoft.com/office/drawing/2014/main" id="{75571A8E-641A-9D30-B10A-8E81BA6F52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554" y="2217493"/>
              <a:ext cx="520095" cy="520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3" name="TextBox 67">
              <a:extLst>
                <a:ext uri="{FF2B5EF4-FFF2-40B4-BE49-F238E27FC236}">
                  <a16:creationId xmlns:a16="http://schemas.microsoft.com/office/drawing/2014/main" id="{5BC93CD9-2F0E-9C95-F932-7E7A17BDD0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212" y="2178827"/>
              <a:ext cx="1101789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Bộ đo chất lượng nước Online</a:t>
              </a:r>
            </a:p>
          </p:txBody>
        </p:sp>
        <p:pic>
          <p:nvPicPr>
            <p:cNvPr id="1032" name="Picture 8" descr="Cooperation Capestone and Cradlepoint | Coolworld Rentals">
              <a:extLst>
                <a:ext uri="{FF2B5EF4-FFF2-40B4-BE49-F238E27FC236}">
                  <a16:creationId xmlns:a16="http://schemas.microsoft.com/office/drawing/2014/main" id="{007FC8D8-02CF-6B7D-09CD-7BF97552DB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0850" y="3317227"/>
              <a:ext cx="651802" cy="571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4" name="TextBox 67">
              <a:extLst>
                <a:ext uri="{FF2B5EF4-FFF2-40B4-BE49-F238E27FC236}">
                  <a16:creationId xmlns:a16="http://schemas.microsoft.com/office/drawing/2014/main" id="{A6E44757-713F-554F-EAE4-EC93B07C6D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1497" y="3879343"/>
              <a:ext cx="107806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Datalogger 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mạng lưới</a:t>
              </a:r>
            </a:p>
          </p:txBody>
        </p:sp>
        <p:pic>
          <p:nvPicPr>
            <p:cNvPr id="1034" name="Picture 10" descr="Water pump - Free industry icons">
              <a:extLst>
                <a:ext uri="{FF2B5EF4-FFF2-40B4-BE49-F238E27FC236}">
                  <a16:creationId xmlns:a16="http://schemas.microsoft.com/office/drawing/2014/main" id="{0CDE043B-3D4E-6498-39C6-CC6C7B8654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552" y="743989"/>
              <a:ext cx="533353" cy="533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Solenoid Icon Black Stock Illustration - Download Image Now - Air Valve,  Agricultural Field, Agricultural Machinery - iStock">
              <a:extLst>
                <a:ext uri="{FF2B5EF4-FFF2-40B4-BE49-F238E27FC236}">
                  <a16:creationId xmlns:a16="http://schemas.microsoft.com/office/drawing/2014/main" id="{D64A9855-50B7-1308-4DA6-63483ACA88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173" b="92548" l="9375" r="93029">
                          <a14:foregroundMark x1="34856" y1="31971" x2="34856" y2="31971"/>
                          <a14:foregroundMark x1="34856" y1="31971" x2="34615" y2="50962"/>
                          <a14:foregroundMark x1="16827" y1="49038" x2="16106" y2="28606"/>
                          <a14:foregroundMark x1="16106" y1="28606" x2="21154" y2="14663"/>
                          <a14:foregroundMark x1="21154" y1="14663" x2="56971" y2="15865"/>
                          <a14:foregroundMark x1="56971" y1="15865" x2="80529" y2="25240"/>
                          <a14:foregroundMark x1="80529" y1="25240" x2="87019" y2="47837"/>
                          <a14:foregroundMark x1="87019" y1="47837" x2="86298" y2="68269"/>
                          <a14:foregroundMark x1="86298" y1="68269" x2="66827" y2="81490"/>
                          <a14:foregroundMark x1="66827" y1="81490" x2="32933" y2="79567"/>
                          <a14:foregroundMark x1="32933" y1="79567" x2="19712" y2="61538"/>
                          <a14:foregroundMark x1="19712" y1="61538" x2="17308" y2="41346"/>
                          <a14:foregroundMark x1="16587" y1="15625" x2="13221" y2="31490"/>
                          <a14:foregroundMark x1="13221" y1="31490" x2="15625" y2="52885"/>
                          <a14:foregroundMark x1="15625" y1="52885" x2="16106" y2="53846"/>
                          <a14:foregroundMark x1="16106" y1="27163" x2="15144" y2="12981"/>
                          <a14:foregroundMark x1="15144" y1="12981" x2="27885" y2="10337"/>
                          <a14:foregroundMark x1="27885" y1="10337" x2="79808" y2="11538"/>
                          <a14:foregroundMark x1="81624" y1="16002" x2="88221" y2="32212"/>
                          <a14:foregroundMark x1="79808" y1="11538" x2="81007" y2="14485"/>
                          <a14:foregroundMark x1="88221" y1="32212" x2="89183" y2="58894"/>
                          <a14:foregroundMark x1="88154" y1="17847" x2="87981" y2="27885"/>
                          <a14:foregroundMark x1="87981" y1="27885" x2="86258" y2="18473"/>
                          <a14:foregroundMark x1="84147" y1="11460" x2="15865" y2="9856"/>
                          <a14:foregroundMark x1="15865" y1="9856" x2="14423" y2="10337"/>
                          <a14:foregroundMark x1="14904" y1="10577" x2="12500" y2="69712"/>
                          <a14:foregroundMark x1="12500" y1="69712" x2="37019" y2="85577"/>
                          <a14:foregroundMark x1="37019" y1="85577" x2="80288" y2="82452"/>
                          <a14:foregroundMark x1="58654" y1="86779" x2="21154" y2="84615"/>
                          <a14:foregroundMark x1="21154" y1="84615" x2="14663" y2="81010"/>
                          <a14:foregroundMark x1="16707" y1="83714" x2="11298" y2="74519"/>
                          <a14:foregroundMark x1="18510" y1="86779" x2="18408" y2="86606"/>
                          <a14:foregroundMark x1="11298" y1="74519" x2="12019" y2="72115"/>
                          <a14:foregroundMark x1="14488" y1="85732" x2="9375" y2="74279"/>
                          <a14:foregroundMark x1="9375" y1="74279" x2="9375" y2="74279"/>
                          <a14:foregroundMark x1="12500" y1="84615" x2="9856" y2="74519"/>
                          <a14:foregroundMark x1="12019" y1="86058" x2="10577" y2="77404"/>
                          <a14:foregroundMark x1="10096" y1="86058" x2="9856" y2="75962"/>
                          <a14:foregroundMark x1="9856" y1="72115" x2="12019" y2="13942"/>
                          <a14:foregroundMark x1="10577" y1="16827" x2="10096" y2="87500"/>
                          <a14:foregroundMark x1="18305" y1="86702" x2="69712" y2="89663"/>
                          <a14:foregroundMark x1="11298" y1="86298" x2="13713" y2="86437"/>
                          <a14:foregroundMark x1="85018" y1="89456" x2="87500" y2="89423"/>
                          <a14:foregroundMark x1="69712" y1="89663" x2="81854" y2="89499"/>
                          <a14:foregroundMark x1="87500" y1="89423" x2="87740" y2="88942"/>
                          <a14:foregroundMark x1="81639" y1="89218" x2="16106" y2="90144"/>
                          <a14:foregroundMark x1="11753" y1="88221" x2="11298" y2="88221"/>
                          <a14:foregroundMark x1="21154" y1="88221" x2="16666" y2="88221"/>
                          <a14:foregroundMark x1="14423" y1="91106" x2="14022" y2="90625"/>
                          <a14:foregroundMark x1="10337" y1="15144" x2="13462" y2="9615"/>
                          <a14:foregroundMark x1="10096" y1="11298" x2="11298" y2="9856"/>
                          <a14:foregroundMark x1="90327" y1="88020" x2="86405" y2="91266"/>
                          <a14:foregroundMark x1="92067" y1="82933" x2="90865" y2="18029"/>
                          <a14:foregroundMark x1="86078" y1="9428" x2="17548" y2="10337"/>
                          <a14:foregroundMark x1="10337" y1="14423" x2="9856" y2="88702"/>
                          <a14:foregroundMark x1="49760" y1="41346" x2="46875" y2="48317"/>
                          <a14:foregroundMark x1="55529" y1="39663" x2="39904" y2="37260"/>
                          <a14:foregroundMark x1="39904" y1="37260" x2="59615" y2="36779"/>
                          <a14:foregroundMark x1="59615" y1="36779" x2="43750" y2="26202"/>
                          <a14:foregroundMark x1="43750" y1="26202" x2="36298" y2="36058"/>
                          <a14:foregroundMark x1="36298" y1="36058" x2="38221" y2="49279"/>
                          <a14:foregroundMark x1="38221" y1="49279" x2="57212" y2="49279"/>
                          <a14:foregroundMark x1="57212" y1="49279" x2="62500" y2="34375"/>
                          <a14:foregroundMark x1="62500" y1="34375" x2="62500" y2="33654"/>
                          <a14:foregroundMark x1="48798" y1="58894" x2="33413" y2="65144"/>
                          <a14:foregroundMark x1="33413" y1="65144" x2="50962" y2="64183"/>
                          <a14:foregroundMark x1="50962" y1="64183" x2="67308" y2="69471"/>
                          <a14:foregroundMark x1="75962" y1="30529" x2="69231" y2="40144"/>
                          <a14:foregroundMark x1="64663" y1="38702" x2="66587" y2="37500"/>
                          <a14:foregroundMark x1="68750" y1="41827" x2="77885" y2="33173"/>
                          <a14:foregroundMark x1="77885" y1="33173" x2="77885" y2="28125"/>
                          <a14:foregroundMark x1="77404" y1="68750" x2="74519" y2="68029"/>
                          <a14:foregroundMark x1="87981" y1="11779" x2="89663" y2="16106"/>
                          <a14:foregroundMark x1="90625" y1="15625" x2="86779" y2="10096"/>
                          <a14:foregroundMark x1="90865" y1="12740" x2="87981" y2="9615"/>
                          <a14:foregroundMark x1="14904" y1="92067" x2="13172" y2="91461"/>
                          <a14:foregroundMark x1="9856" y1="64663" x2="9856" y2="16346"/>
                          <a14:backgroundMark x1="89567" y1="9630" x2="90576" y2="10817"/>
                          <a14:backgroundMark x1="92767" y1="14954" x2="93029" y2="17308"/>
                          <a14:backgroundMark x1="9856" y1="90625" x2="9856" y2="90625"/>
                          <a14:backgroundMark x1="9375" y1="90385" x2="11538" y2="92067"/>
                          <a14:backgroundMark x1="11298" y1="91587" x2="12260" y2="92308"/>
                          <a14:backgroundMark x1="92308" y1="87500" x2="91587" y2="88702"/>
                          <a14:backgroundMark x1="92548" y1="86779" x2="92067" y2="87740"/>
                          <a14:backgroundMark x1="87019" y1="92067" x2="84375" y2="927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186" y="1419832"/>
              <a:ext cx="651140" cy="651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67">
              <a:extLst>
                <a:ext uri="{FF2B5EF4-FFF2-40B4-BE49-F238E27FC236}">
                  <a16:creationId xmlns:a16="http://schemas.microsoft.com/office/drawing/2014/main" id="{C0D3282F-0755-88E3-83BE-17AF4C6661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853" y="1523398"/>
              <a:ext cx="1090551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Van điện 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điều khiển</a:t>
              </a:r>
            </a:p>
          </p:txBody>
        </p:sp>
        <p:pic>
          <p:nvPicPr>
            <p:cNvPr id="3076" name="Picture 4" descr="Two color sensor icon from smart house concept Vector Image">
              <a:extLst>
                <a:ext uri="{FF2B5EF4-FFF2-40B4-BE49-F238E27FC236}">
                  <a16:creationId xmlns:a16="http://schemas.microsoft.com/office/drawing/2014/main" id="{9EDDED66-E3C0-8EAA-3451-9AD8B3BF78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11" t="18758" r="26551" b="34811"/>
            <a:stretch/>
          </p:blipFill>
          <p:spPr bwMode="auto">
            <a:xfrm>
              <a:off x="238664" y="3129880"/>
              <a:ext cx="489170" cy="542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67">
              <a:extLst>
                <a:ext uri="{FF2B5EF4-FFF2-40B4-BE49-F238E27FC236}">
                  <a16:creationId xmlns:a16="http://schemas.microsoft.com/office/drawing/2014/main" id="{0E579D36-1AB9-D2D0-24D0-59907625B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832" y="3193942"/>
              <a:ext cx="1036812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Các loại</a:t>
              </a:r>
              <a:b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</a:b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 cảm biến</a:t>
              </a:r>
            </a:p>
          </p:txBody>
        </p:sp>
        <p:sp>
          <p:nvSpPr>
            <p:cNvPr id="28" name="TextBox 67">
              <a:extLst>
                <a:ext uri="{FF2B5EF4-FFF2-40B4-BE49-F238E27FC236}">
                  <a16:creationId xmlns:a16="http://schemas.microsoft.com/office/drawing/2014/main" id="{EB86488F-16CD-2C63-1B3A-3A5C0BC780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6014" y="1274851"/>
              <a:ext cx="155096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Thiết bị điều khiển</a:t>
              </a:r>
            </a:p>
          </p:txBody>
        </p:sp>
        <p:pic>
          <p:nvPicPr>
            <p:cNvPr id="29" name="Picture 4" descr="Giới thiệu PLC S7 1500 Siemens sử dụng cho các ứng dụng tự động hóa công  nghiệp">
              <a:extLst>
                <a:ext uri="{FF2B5EF4-FFF2-40B4-BE49-F238E27FC236}">
                  <a16:creationId xmlns:a16="http://schemas.microsoft.com/office/drawing/2014/main" id="{BEDBD81F-E67C-51D8-A4D7-C14DC7B333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8497" y="684050"/>
              <a:ext cx="743814" cy="576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INVENTIA MT-102 – HABCOM – chuyên cung cấp giải pháp, thiết bị ngành tự  động hóa, ngành công nghiệp">
              <a:extLst>
                <a:ext uri="{FF2B5EF4-FFF2-40B4-BE49-F238E27FC236}">
                  <a16:creationId xmlns:a16="http://schemas.microsoft.com/office/drawing/2014/main" id="{05A591F3-497E-6B51-9047-B2534160BE7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9596" b="89899" l="7000" r="94333">
                          <a14:foregroundMark x1="53667" y1="45960" x2="44000" y2="27273"/>
                          <a14:foregroundMark x1="44000" y1="27273" x2="61667" y2="21717"/>
                          <a14:foregroundMark x1="61667" y1="21717" x2="81667" y2="34848"/>
                          <a14:foregroundMark x1="81667" y1="34848" x2="82667" y2="65152"/>
                          <a14:foregroundMark x1="77667" y1="19697" x2="77667" y2="19697"/>
                          <a14:foregroundMark x1="83333" y1="19444" x2="83333" y2="19444"/>
                          <a14:foregroundMark x1="82333" y1="25505" x2="70667" y2="26263"/>
                          <a14:foregroundMark x1="60000" y1="39646" x2="41000" y2="43687"/>
                          <a14:foregroundMark x1="41000" y1="43687" x2="36667" y2="48232"/>
                          <a14:foregroundMark x1="72333" y1="44444" x2="72000" y2="46970"/>
                          <a14:foregroundMark x1="27667" y1="54293" x2="45333" y2="42929"/>
                          <a14:foregroundMark x1="45333" y1="42929" x2="48333" y2="41919"/>
                          <a14:foregroundMark x1="23333" y1="47727" x2="10000" y2="41414"/>
                          <a14:foregroundMark x1="9667" y1="43939" x2="7333" y2="22980"/>
                          <a14:foregroundMark x1="12667" y1="47222" x2="15667" y2="48485"/>
                          <a14:foregroundMark x1="94333" y1="26263" x2="93333" y2="373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16" b="18040"/>
            <a:stretch/>
          </p:blipFill>
          <p:spPr bwMode="auto">
            <a:xfrm>
              <a:off x="2458885" y="1921162"/>
              <a:ext cx="783426" cy="703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67">
              <a:extLst>
                <a:ext uri="{FF2B5EF4-FFF2-40B4-BE49-F238E27FC236}">
                  <a16:creationId xmlns:a16="http://schemas.microsoft.com/office/drawing/2014/main" id="{E9CEE701-7E4D-A626-5DD6-5E89045EEA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0607" y="2627050"/>
              <a:ext cx="141900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Thiết bị 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kết nối từ xa</a:t>
              </a:r>
            </a:p>
          </p:txBody>
        </p:sp>
        <p:pic>
          <p:nvPicPr>
            <p:cNvPr id="3080" name="Picture 8" descr="Flow Meter Vector Art, Icons, and Graphics for Free Download">
              <a:extLst>
                <a:ext uri="{FF2B5EF4-FFF2-40B4-BE49-F238E27FC236}">
                  <a16:creationId xmlns:a16="http://schemas.microsoft.com/office/drawing/2014/main" id="{476E13B6-9A62-08D6-FA54-D70747AC28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7000" r="93000">
                          <a14:foregroundMark x1="92500" y1="62500" x2="93000" y2="70000"/>
                          <a14:foregroundMark x1="7500" y1="61500" x2="7000" y2="69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46" y="3945526"/>
              <a:ext cx="651141" cy="651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67">
              <a:extLst>
                <a:ext uri="{FF2B5EF4-FFF2-40B4-BE49-F238E27FC236}">
                  <a16:creationId xmlns:a16="http://schemas.microsoft.com/office/drawing/2014/main" id="{263A0E4F-6C6A-D6F2-B43A-6B6E1912ED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2728" y="4031992"/>
              <a:ext cx="943482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Thiết bị đo lường</a:t>
              </a:r>
            </a:p>
          </p:txBody>
        </p:sp>
        <p:sp>
          <p:nvSpPr>
            <p:cNvPr id="33" name="TextBox 67">
              <a:extLst>
                <a:ext uri="{FF2B5EF4-FFF2-40B4-BE49-F238E27FC236}">
                  <a16:creationId xmlns:a16="http://schemas.microsoft.com/office/drawing/2014/main" id="{023BD56D-0D72-DE8F-D854-622CA9BC22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8328" y="3460570"/>
              <a:ext cx="1754504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500" b="1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Trạm bơm tăng áp</a:t>
              </a:r>
            </a:p>
          </p:txBody>
        </p:sp>
      </p:grpSp>
      <p:pic>
        <p:nvPicPr>
          <p:cNvPr id="3084" name="Picture 12" descr="Free Vector | Pumping station concept with water cleaning symbols isometric">
            <a:extLst>
              <a:ext uri="{FF2B5EF4-FFF2-40B4-BE49-F238E27FC236}">
                <a16:creationId xmlns:a16="http://schemas.microsoft.com/office/drawing/2014/main" id="{9210C737-B4E4-071F-59AD-15DB626C3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2100" b="70650" l="19350" r="80550">
                        <a14:foregroundMark x1="22550" y1="39800" x2="21550" y2="44600"/>
                        <a14:foregroundMark x1="19350" y1="40250" x2="19350" y2="46100"/>
                        <a14:foregroundMark x1="21400" y1="51650" x2="29750" y2="57800"/>
                        <a14:foregroundMark x1="43100" y1="65800" x2="51400" y2="67650"/>
                        <a14:foregroundMark x1="51400" y1="67650" x2="54850" y2="66200"/>
                        <a14:foregroundMark x1="47900" y1="70650" x2="47900" y2="70650"/>
                        <a14:foregroundMark x1="77600" y1="42300" x2="77450" y2="51250"/>
                        <a14:foregroundMark x1="77450" y1="51250" x2="77450" y2="51250"/>
                        <a14:foregroundMark x1="80250" y1="43700" x2="80250" y2="43700"/>
                        <a14:foregroundMark x1="79900" y1="50200" x2="79700" y2="50100"/>
                        <a14:foregroundMark x1="48250" y1="19050" x2="47050" y2="17600"/>
                        <a14:foregroundMark x1="51750" y1="17000" x2="51050" y2="14650"/>
                        <a14:foregroundMark x1="51600" y1="14350" x2="51350" y2="13550"/>
                        <a14:foregroundMark x1="47700" y1="15300" x2="47700" y2="15300"/>
                        <a14:foregroundMark x1="46350" y1="15600" x2="46350" y2="15600"/>
                        <a14:foregroundMark x1="43900" y1="20350" x2="43250" y2="18750"/>
                        <a14:foregroundMark x1="44150" y1="19250" x2="43900" y2="17700"/>
                        <a14:foregroundMark x1="44000" y1="16950" x2="44000" y2="16950"/>
                        <a14:foregroundMark x1="43350" y1="17150" x2="43350" y2="17150"/>
                        <a14:foregroundMark x1="43650" y1="17050" x2="42850" y2="17350"/>
                        <a14:foregroundMark x1="41950" y1="17950" x2="42600" y2="17550"/>
                        <a14:foregroundMark x1="44350" y1="16950" x2="44350" y2="16650"/>
                        <a14:foregroundMark x1="41550" y1="17450" x2="43850" y2="16700"/>
                        <a14:foregroundMark x1="44150" y1="16850" x2="44250" y2="16350"/>
                        <a14:foregroundMark x1="43800" y1="21100" x2="43800" y2="21100"/>
                        <a14:foregroundMark x1="47200" y1="15200" x2="47200" y2="15200"/>
                        <a14:foregroundMark x1="47100" y1="15000" x2="47750" y2="14550"/>
                        <a14:foregroundMark x1="48350" y1="14750" x2="48250" y2="14400"/>
                        <a14:foregroundMark x1="45950" y1="15300" x2="47050" y2="14800"/>
                        <a14:foregroundMark x1="48100" y1="14500" x2="48000" y2="14250"/>
                        <a14:foregroundMark x1="47350" y1="14750" x2="47300" y2="14500"/>
                        <a14:foregroundMark x1="50950" y1="13350" x2="51400" y2="12350"/>
                        <a14:foregroundMark x1="52350" y1="12250" x2="52350" y2="12250"/>
                        <a14:foregroundMark x1="32300" y1="26750" x2="32300" y2="26750"/>
                        <a14:foregroundMark x1="30700" y1="27750" x2="30700" y2="27750"/>
                        <a14:foregroundMark x1="33450" y1="26150" x2="33450" y2="26150"/>
                        <a14:foregroundMark x1="80550" y1="52050" x2="80550" y2="52050"/>
                        <a14:foregroundMark x1="51900" y1="12100" x2="51900" y2="12100"/>
                        <a14:foregroundMark x1="27100" y1="29800" x2="27100" y2="29800"/>
                        <a14:foregroundMark x1="35450" y1="27550" x2="35350" y2="25500"/>
                        <a14:foregroundMark x1="40150" y1="22350" x2="22850" y2="32050"/>
                        <a14:foregroundMark x1="20606" y1="34250" x2="20300" y2="34550"/>
                        <a14:foregroundMark x1="22850" y1="32050" x2="20606" y2="34250"/>
                        <a14:foregroundMark x1="30450" y1="29350" x2="30050" y2="31450"/>
                        <a14:foregroundMark x1="24900" y1="31950" x2="25050" y2="33600"/>
                        <a14:foregroundMark x1="25150" y1="31250" x2="26050" y2="30550"/>
                        <a14:foregroundMark x1="25200" y1="35350" x2="25100" y2="33700"/>
                        <a14:foregroundMark x1="20150" y1="38550" x2="20100" y2="35750"/>
                        <a14:foregroundMark x1="20450" y1="36100" x2="20150" y2="34500"/>
                        <a14:foregroundMark x1="21150" y1="33750" x2="20600" y2="34450"/>
                        <a14:foregroundMark x1="37400" y1="27350" x2="39250" y2="25400"/>
                        <a14:foregroundMark x1="38700" y1="24550" x2="38650" y2="24050"/>
                        <a14:foregroundMark x1="35050" y1="28100" x2="30950" y2="3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67" t="10429" r="17116" b="27954"/>
          <a:stretch/>
        </p:blipFill>
        <p:spPr bwMode="auto">
          <a:xfrm>
            <a:off x="3819236" y="2530942"/>
            <a:ext cx="1012178" cy="95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7902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449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499;p18">
            <a:extLst>
              <a:ext uri="{FF2B5EF4-FFF2-40B4-BE49-F238E27FC236}">
                <a16:creationId xmlns:a16="http://schemas.microsoft.com/office/drawing/2014/main" id="{68011C65-75DF-8E40-02C0-745556EE92A9}"/>
              </a:ext>
            </a:extLst>
          </p:cNvPr>
          <p:cNvSpPr txBox="1">
            <a:spLocks/>
          </p:cNvSpPr>
          <p:nvPr/>
        </p:nvSpPr>
        <p:spPr>
          <a:xfrm>
            <a:off x="82368" y="9303"/>
            <a:ext cx="8976167" cy="61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HỆ THỐNG GIÁM SÁT ĐIỀU KHIỂN VÀ THU THẬP DỮ LIỆU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1EEBBA-BB38-3F3A-7E44-96DE5E5A701A}"/>
              </a:ext>
            </a:extLst>
          </p:cNvPr>
          <p:cNvSpPr/>
          <p:nvPr/>
        </p:nvSpPr>
        <p:spPr>
          <a:xfrm>
            <a:off x="95007" y="1830842"/>
            <a:ext cx="2677558" cy="2387734"/>
          </a:xfrm>
          <a:prstGeom prst="roundRect">
            <a:avLst/>
          </a:prstGeom>
          <a:noFill/>
          <a:ln w="38100">
            <a:solidFill>
              <a:srgbClr val="33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B027A178-6645-395C-D58C-3C4B25672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8740" y="4565879"/>
            <a:ext cx="1554711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Nhà máy Ngãi Giao</a:t>
            </a:r>
          </a:p>
        </p:txBody>
      </p:sp>
      <p:sp>
        <p:nvSpPr>
          <p:cNvPr id="4" name="TextBox 33">
            <a:extLst>
              <a:ext uri="{FF2B5EF4-FFF2-40B4-BE49-F238E27FC236}">
                <a16:creationId xmlns:a16="http://schemas.microsoft.com/office/drawing/2014/main" id="{BA460BF9-A0DD-DA76-CE98-003C3C1F8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" y="2818753"/>
            <a:ext cx="12440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Trạm b</a:t>
            </a:r>
            <a:r>
              <a:rPr lang="vi-VN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ơ</a:t>
            </a: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m cấp 1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hồ Bà Tô</a:t>
            </a:r>
          </a:p>
        </p:txBody>
      </p:sp>
      <p:sp>
        <p:nvSpPr>
          <p:cNvPr id="5" name="TextBox 66">
            <a:extLst>
              <a:ext uri="{FF2B5EF4-FFF2-40B4-BE49-F238E27FC236}">
                <a16:creationId xmlns:a16="http://schemas.microsoft.com/office/drawing/2014/main" id="{54AB70F9-7943-EF0B-56CD-37AF23FB7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3693" y="4289717"/>
            <a:ext cx="1134842" cy="4761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Nhà máy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Hồ Đá Đen</a:t>
            </a:r>
          </a:p>
        </p:txBody>
      </p:sp>
      <p:sp>
        <p:nvSpPr>
          <p:cNvPr id="7" name="TextBox 68">
            <a:extLst>
              <a:ext uri="{FF2B5EF4-FFF2-40B4-BE49-F238E27FC236}">
                <a16:creationId xmlns:a16="http://schemas.microsoft.com/office/drawing/2014/main" id="{A34FA14F-FBDB-1542-03FF-C7D694759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4944" y="4322606"/>
            <a:ext cx="1134843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Nhà máy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Sông Dinh</a:t>
            </a:r>
          </a:p>
        </p:txBody>
      </p:sp>
      <p:sp>
        <p:nvSpPr>
          <p:cNvPr id="8" name="TextBox 74">
            <a:extLst>
              <a:ext uri="{FF2B5EF4-FFF2-40B4-BE49-F238E27FC236}">
                <a16:creationId xmlns:a16="http://schemas.microsoft.com/office/drawing/2014/main" id="{18117267-45B5-DCFB-A326-CDCB8B717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498" y="567765"/>
            <a:ext cx="4482626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500">
                <a:solidFill>
                  <a:srgbClr val="FFFF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Trung Tâm Điều Hành Và Quản Lý Chất L</a:t>
            </a:r>
            <a:r>
              <a:rPr lang="vi-VN" altLang="en-US" sz="1500">
                <a:solidFill>
                  <a:srgbClr val="FFFF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ư</a:t>
            </a:r>
            <a:r>
              <a:rPr lang="en-US" altLang="en-US" sz="1500">
                <a:solidFill>
                  <a:srgbClr val="FFFF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ợng N</a:t>
            </a:r>
            <a:r>
              <a:rPr lang="vi-VN" altLang="en-US" sz="1500">
                <a:solidFill>
                  <a:srgbClr val="FFFF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ư</a:t>
            </a:r>
            <a:r>
              <a:rPr lang="en-US" altLang="en-US" sz="1500">
                <a:solidFill>
                  <a:srgbClr val="FFFF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ớc</a:t>
            </a:r>
          </a:p>
        </p:txBody>
      </p:sp>
      <p:sp>
        <p:nvSpPr>
          <p:cNvPr id="26" name="TextBox 33">
            <a:extLst>
              <a:ext uri="{FF2B5EF4-FFF2-40B4-BE49-F238E27FC236}">
                <a16:creationId xmlns:a16="http://schemas.microsoft.com/office/drawing/2014/main" id="{0FFBF8E4-6D64-3FD7-1201-93755F40C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9324" y="3657627"/>
            <a:ext cx="1120448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Nhà máy Bình Châu</a:t>
            </a:r>
          </a:p>
        </p:txBody>
      </p:sp>
      <p:sp>
        <p:nvSpPr>
          <p:cNvPr id="27" name="TextBox 33">
            <a:extLst>
              <a:ext uri="{FF2B5EF4-FFF2-40B4-BE49-F238E27FC236}">
                <a16:creationId xmlns:a16="http://schemas.microsoft.com/office/drawing/2014/main" id="{2B121838-7F33-AB5A-1FA9-03F4B7046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0350" y="2821682"/>
            <a:ext cx="114564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Nhà máy Ph</a:t>
            </a:r>
            <a:r>
              <a:rPr lang="vi-VN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ư</a:t>
            </a: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ớc Bửu</a:t>
            </a:r>
          </a:p>
        </p:txBody>
      </p:sp>
      <p:sp>
        <p:nvSpPr>
          <p:cNvPr id="28" name="TextBox 33">
            <a:extLst>
              <a:ext uri="{FF2B5EF4-FFF2-40B4-BE49-F238E27FC236}">
                <a16:creationId xmlns:a16="http://schemas.microsoft.com/office/drawing/2014/main" id="{237C60D6-E5D2-3F7B-CBEC-86AB2F4FA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9" y="3574449"/>
            <a:ext cx="129019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Trạm b</a:t>
            </a:r>
            <a:r>
              <a:rPr lang="vi-VN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ơ</a:t>
            </a: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m cấp 1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hồ Suối Các</a:t>
            </a:r>
          </a:p>
        </p:txBody>
      </p:sp>
      <p:sp>
        <p:nvSpPr>
          <p:cNvPr id="29" name="TextBox 1">
            <a:extLst>
              <a:ext uri="{FF2B5EF4-FFF2-40B4-BE49-F238E27FC236}">
                <a16:creationId xmlns:a16="http://schemas.microsoft.com/office/drawing/2014/main" id="{82615A93-8CF4-4010-C53C-5BBCB3C5E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2414" y="4366521"/>
            <a:ext cx="1216417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Trạm b</a:t>
            </a:r>
            <a:r>
              <a:rPr lang="vi-VN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ơ</a:t>
            </a: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m cấp 1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hồ Kim Long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EBD0243-08DE-2070-60A6-CF7599451B10}"/>
              </a:ext>
            </a:extLst>
          </p:cNvPr>
          <p:cNvSpPr/>
          <p:nvPr/>
        </p:nvSpPr>
        <p:spPr>
          <a:xfrm>
            <a:off x="3605103" y="3675975"/>
            <a:ext cx="2492816" cy="1249912"/>
          </a:xfrm>
          <a:prstGeom prst="roundRect">
            <a:avLst>
              <a:gd name="adj" fmla="val 10177"/>
            </a:avLst>
          </a:prstGeom>
          <a:noFill/>
          <a:ln w="38100">
            <a:solidFill>
              <a:srgbClr val="33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8FBEC8F-010A-F04B-8FFE-ABF3DC141480}"/>
              </a:ext>
            </a:extLst>
          </p:cNvPr>
          <p:cNvSpPr/>
          <p:nvPr/>
        </p:nvSpPr>
        <p:spPr>
          <a:xfrm>
            <a:off x="6246672" y="3404804"/>
            <a:ext cx="2780725" cy="1537912"/>
          </a:xfrm>
          <a:prstGeom prst="roundRect">
            <a:avLst/>
          </a:prstGeom>
          <a:noFill/>
          <a:ln w="38100">
            <a:solidFill>
              <a:srgbClr val="33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41DCDED6-0B20-885A-61A3-8ADFCA0C1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2573" y="4639621"/>
            <a:ext cx="888921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rgbClr val="FF99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Tp.Bà Rịa</a:t>
            </a: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482627F9-BAD9-EB5D-F5E2-2AA9EC80F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519" y="3697032"/>
            <a:ext cx="1070063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rgbClr val="FF99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H. Châu Đức</a:t>
            </a:r>
          </a:p>
        </p:txBody>
      </p:sp>
      <p:sp>
        <p:nvSpPr>
          <p:cNvPr id="34" name="TextBox 1">
            <a:extLst>
              <a:ext uri="{FF2B5EF4-FFF2-40B4-BE49-F238E27FC236}">
                <a16:creationId xmlns:a16="http://schemas.microsoft.com/office/drawing/2014/main" id="{E0B976F2-80E2-DD97-0739-F50DB3A9A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037" y="3953558"/>
            <a:ext cx="1265602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rgbClr val="FF99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H. Xuyên Mộc</a:t>
            </a:r>
          </a:p>
        </p:txBody>
      </p:sp>
      <p:pic>
        <p:nvPicPr>
          <p:cNvPr id="35" name="Picture 28" descr="Diagram, engineering drawing&#10;&#10;Description automatically generated">
            <a:extLst>
              <a:ext uri="{FF2B5EF4-FFF2-40B4-BE49-F238E27FC236}">
                <a16:creationId xmlns:a16="http://schemas.microsoft.com/office/drawing/2014/main" id="{077C4E02-8161-199B-2423-2AD062869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420" y="3701900"/>
            <a:ext cx="1034075" cy="62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98" descr="Diagram, engineering drawing&#10;&#10;Description automatically generated">
            <a:extLst>
              <a:ext uri="{FF2B5EF4-FFF2-40B4-BE49-F238E27FC236}">
                <a16:creationId xmlns:a16="http://schemas.microsoft.com/office/drawing/2014/main" id="{49D4A4AF-408D-3B47-0304-4EE844601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628" y="3725202"/>
            <a:ext cx="1034075" cy="62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99" descr="Diagram, engineering drawing&#10;&#10;Description automatically generated">
            <a:extLst>
              <a:ext uri="{FF2B5EF4-FFF2-40B4-BE49-F238E27FC236}">
                <a16:creationId xmlns:a16="http://schemas.microsoft.com/office/drawing/2014/main" id="{803EE2B6-C680-FEC7-2AC7-B3073971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469" y="3260333"/>
            <a:ext cx="717374" cy="43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00" descr="Diagram, engineering drawing&#10;&#10;Description automatically generated">
            <a:extLst>
              <a:ext uri="{FF2B5EF4-FFF2-40B4-BE49-F238E27FC236}">
                <a16:creationId xmlns:a16="http://schemas.microsoft.com/office/drawing/2014/main" id="{88C6E061-EB4E-1F7F-5556-E419E4A9B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076" y="3894790"/>
            <a:ext cx="1034075" cy="62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01" descr="A picture containing object, sitting, table, blue&#10;&#10;Description automatically generated">
            <a:extLst>
              <a:ext uri="{FF2B5EF4-FFF2-40B4-BE49-F238E27FC236}">
                <a16:creationId xmlns:a16="http://schemas.microsoft.com/office/drawing/2014/main" id="{9B212FE2-A1F5-B8C5-52DE-0121E99A8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63" y="3288974"/>
            <a:ext cx="549427" cy="31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02" descr="A picture containing object, sitting, table, blue&#10;&#10;Description automatically generated">
            <a:extLst>
              <a:ext uri="{FF2B5EF4-FFF2-40B4-BE49-F238E27FC236}">
                <a16:creationId xmlns:a16="http://schemas.microsoft.com/office/drawing/2014/main" id="{C4153FA5-8C2F-041F-972C-87A924C76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194" y="3984502"/>
            <a:ext cx="761761" cy="4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3C8FD76-539C-42E4-D1F0-DBA725694946}"/>
              </a:ext>
            </a:extLst>
          </p:cNvPr>
          <p:cNvSpPr/>
          <p:nvPr/>
        </p:nvSpPr>
        <p:spPr>
          <a:xfrm flipV="1">
            <a:off x="1121883" y="2688732"/>
            <a:ext cx="724591" cy="176638"/>
          </a:xfrm>
          <a:custGeom>
            <a:avLst/>
            <a:gdLst>
              <a:gd name="connsiteX0" fmla="*/ 0 w 718457"/>
              <a:gd name="connsiteY0" fmla="*/ 0 h 468086"/>
              <a:gd name="connsiteX1" fmla="*/ 718457 w 718457"/>
              <a:gd name="connsiteY1" fmla="*/ 468086 h 468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8457" h="468086">
                <a:moveTo>
                  <a:pt x="0" y="0"/>
                </a:moveTo>
                <a:cubicBezTo>
                  <a:pt x="293914" y="188686"/>
                  <a:pt x="587829" y="375557"/>
                  <a:pt x="718457" y="468086"/>
                </a:cubicBezTo>
              </a:path>
            </a:pathLst>
          </a:custGeom>
          <a:noFill/>
          <a:ln w="28575">
            <a:solidFill>
              <a:srgbClr val="3FCDFF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242E475-E92C-4D9F-6DDE-76CF70F424C2}"/>
              </a:ext>
            </a:extLst>
          </p:cNvPr>
          <p:cNvSpPr/>
          <p:nvPr/>
        </p:nvSpPr>
        <p:spPr>
          <a:xfrm>
            <a:off x="1156673" y="3414125"/>
            <a:ext cx="511039" cy="33787"/>
          </a:xfrm>
          <a:custGeom>
            <a:avLst/>
            <a:gdLst>
              <a:gd name="connsiteX0" fmla="*/ 0 w 718457"/>
              <a:gd name="connsiteY0" fmla="*/ 0 h 468086"/>
              <a:gd name="connsiteX1" fmla="*/ 718457 w 718457"/>
              <a:gd name="connsiteY1" fmla="*/ 468086 h 468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8457" h="468086">
                <a:moveTo>
                  <a:pt x="0" y="0"/>
                </a:moveTo>
                <a:cubicBezTo>
                  <a:pt x="293914" y="188686"/>
                  <a:pt x="587829" y="375557"/>
                  <a:pt x="718457" y="468086"/>
                </a:cubicBezTo>
              </a:path>
            </a:pathLst>
          </a:custGeom>
          <a:noFill/>
          <a:ln w="28575">
            <a:solidFill>
              <a:srgbClr val="3FCDFF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sp>
        <p:nvSpPr>
          <p:cNvPr id="43" name="TextBox 33">
            <a:extLst>
              <a:ext uri="{FF2B5EF4-FFF2-40B4-BE49-F238E27FC236}">
                <a16:creationId xmlns:a16="http://schemas.microsoft.com/office/drawing/2014/main" id="{44B67174-3940-8700-F407-ECFDAD8C7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856" y="3161301"/>
            <a:ext cx="627853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6 km</a:t>
            </a:r>
          </a:p>
        </p:txBody>
      </p:sp>
      <p:sp>
        <p:nvSpPr>
          <p:cNvPr id="44" name="TextBox 33">
            <a:extLst>
              <a:ext uri="{FF2B5EF4-FFF2-40B4-BE49-F238E27FC236}">
                <a16:creationId xmlns:a16="http://schemas.microsoft.com/office/drawing/2014/main" id="{0436AB63-0341-B92F-EB9E-2DE27DE31503}"/>
              </a:ext>
            </a:extLst>
          </p:cNvPr>
          <p:cNvSpPr txBox="1">
            <a:spLocks noChangeArrowheads="1"/>
          </p:cNvSpPr>
          <p:nvPr/>
        </p:nvSpPr>
        <p:spPr bwMode="auto">
          <a:xfrm rot="20880666">
            <a:off x="1099284" y="2514690"/>
            <a:ext cx="614571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1 km</a:t>
            </a:r>
          </a:p>
        </p:txBody>
      </p:sp>
      <p:sp>
        <p:nvSpPr>
          <p:cNvPr id="45" name="TextBox 33">
            <a:extLst>
              <a:ext uri="{FF2B5EF4-FFF2-40B4-BE49-F238E27FC236}">
                <a16:creationId xmlns:a16="http://schemas.microsoft.com/office/drawing/2014/main" id="{AA727CE1-529F-91CE-B8F2-72288AC6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3945" y="3933238"/>
            <a:ext cx="662999" cy="2857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rgbClr val="FFFF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5 km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68A68B9-BD48-7773-92A0-A8761EF5B20C}"/>
              </a:ext>
            </a:extLst>
          </p:cNvPr>
          <p:cNvSpPr/>
          <p:nvPr/>
        </p:nvSpPr>
        <p:spPr>
          <a:xfrm rot="9215495" flipV="1">
            <a:off x="6830888" y="3179942"/>
            <a:ext cx="425866" cy="346031"/>
          </a:xfrm>
          <a:custGeom>
            <a:avLst/>
            <a:gdLst>
              <a:gd name="connsiteX0" fmla="*/ 0 w 718457"/>
              <a:gd name="connsiteY0" fmla="*/ 0 h 468086"/>
              <a:gd name="connsiteX1" fmla="*/ 718457 w 718457"/>
              <a:gd name="connsiteY1" fmla="*/ 468086 h 468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8457" h="468086">
                <a:moveTo>
                  <a:pt x="0" y="0"/>
                </a:moveTo>
                <a:cubicBezTo>
                  <a:pt x="293914" y="188686"/>
                  <a:pt x="587829" y="375557"/>
                  <a:pt x="718457" y="468086"/>
                </a:cubicBezTo>
              </a:path>
            </a:pathLst>
          </a:custGeom>
          <a:noFill/>
          <a:ln w="28575">
            <a:solidFill>
              <a:srgbClr val="3FCDFF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pic>
        <p:nvPicPr>
          <p:cNvPr id="47" name="Picture 3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7B3ED40-F8F3-5859-836D-82C899C9A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514" y="867531"/>
            <a:ext cx="1382219" cy="478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Group 3">
            <a:extLst>
              <a:ext uri="{FF2B5EF4-FFF2-40B4-BE49-F238E27FC236}">
                <a16:creationId xmlns:a16="http://schemas.microsoft.com/office/drawing/2014/main" id="{5B66D134-B7B8-74B4-F74F-9047B188CDAA}"/>
              </a:ext>
            </a:extLst>
          </p:cNvPr>
          <p:cNvGrpSpPr>
            <a:grpSpLocks/>
          </p:cNvGrpSpPr>
          <p:nvPr/>
        </p:nvGrpSpPr>
        <p:grpSpPr bwMode="auto">
          <a:xfrm>
            <a:off x="171782" y="742585"/>
            <a:ext cx="2312876" cy="997312"/>
            <a:chOff x="8707384" y="1981200"/>
            <a:chExt cx="3068884" cy="1584185"/>
          </a:xfrm>
        </p:grpSpPr>
        <p:sp>
          <p:nvSpPr>
            <p:cNvPr id="49" name="TextBox 67">
              <a:extLst>
                <a:ext uri="{FF2B5EF4-FFF2-40B4-BE49-F238E27FC236}">
                  <a16:creationId xmlns:a16="http://schemas.microsoft.com/office/drawing/2014/main" id="{416D1E06-7F91-80E3-93F7-9B6C48B80A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06805" y="2232892"/>
              <a:ext cx="1569463" cy="7333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200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Trạm Tăng Áp </a:t>
              </a:r>
            </a:p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200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Vũng Tàu</a:t>
              </a:r>
            </a:p>
          </p:txBody>
        </p:sp>
        <p:sp>
          <p:nvSpPr>
            <p:cNvPr id="50" name="TextBox 1">
              <a:extLst>
                <a:ext uri="{FF2B5EF4-FFF2-40B4-BE49-F238E27FC236}">
                  <a16:creationId xmlns:a16="http://schemas.microsoft.com/office/drawing/2014/main" id="{599A3D20-86AC-004D-A8EF-F9926C1C38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50728" y="3020915"/>
              <a:ext cx="1631536" cy="44000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200">
                  <a:solidFill>
                    <a:srgbClr val="FF9900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Tp. Vũng Tàu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E78DA0E1-0E04-C087-2FE8-5C7630EC50FC}"/>
                </a:ext>
              </a:extLst>
            </p:cNvPr>
            <p:cNvSpPr/>
            <p:nvPr/>
          </p:nvSpPr>
          <p:spPr>
            <a:xfrm>
              <a:off x="8707384" y="1981200"/>
              <a:ext cx="2978150" cy="1584185"/>
            </a:xfrm>
            <a:prstGeom prst="roundRect">
              <a:avLst/>
            </a:prstGeom>
            <a:noFill/>
            <a:ln w="38100">
              <a:solidFill>
                <a:srgbClr val="3366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>
                <a:latin typeface="Oswald" panose="00000500000000000000" pitchFamily="2" charset="0"/>
              </a:endParaRPr>
            </a:p>
          </p:txBody>
        </p:sp>
        <p:pic>
          <p:nvPicPr>
            <p:cNvPr id="52" name="Picture 38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1833BBD4-CE18-BA08-A44C-479A70690C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8384" y="2125662"/>
              <a:ext cx="1233488" cy="78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" name="TextBox 1">
            <a:extLst>
              <a:ext uri="{FF2B5EF4-FFF2-40B4-BE49-F238E27FC236}">
                <a16:creationId xmlns:a16="http://schemas.microsoft.com/office/drawing/2014/main" id="{D57F7897-BA68-045F-17AF-22E191F17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57" y="4389160"/>
            <a:ext cx="1625489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rgbClr val="FF99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Datalogger thu thập dữ liệu ngoài mạng l</a:t>
            </a:r>
            <a:r>
              <a:rPr lang="vi-VN" altLang="en-US" sz="1200">
                <a:solidFill>
                  <a:srgbClr val="FF99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ư</a:t>
            </a:r>
            <a:r>
              <a:rPr lang="en-US" altLang="en-US" sz="1200">
                <a:solidFill>
                  <a:srgbClr val="FF99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ới</a:t>
            </a:r>
          </a:p>
        </p:txBody>
      </p:sp>
      <p:pic>
        <p:nvPicPr>
          <p:cNvPr id="54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56D399C-40BD-C359-3DBB-512028106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678" y="4382058"/>
            <a:ext cx="181594" cy="13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AE37D02-5C25-196E-7EE0-3DBB2DB010FA}"/>
              </a:ext>
            </a:extLst>
          </p:cNvPr>
          <p:cNvSpPr/>
          <p:nvPr/>
        </p:nvSpPr>
        <p:spPr bwMode="auto">
          <a:xfrm>
            <a:off x="104604" y="4333425"/>
            <a:ext cx="3210717" cy="580884"/>
          </a:xfrm>
          <a:prstGeom prst="roundRect">
            <a:avLst>
              <a:gd name="adj" fmla="val 10177"/>
            </a:avLst>
          </a:prstGeom>
          <a:noFill/>
          <a:ln w="38100">
            <a:solidFill>
              <a:srgbClr val="33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pic>
        <p:nvPicPr>
          <p:cNvPr id="56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8E34180-50AE-140C-EEA4-57EF63CFD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556" y="4382058"/>
            <a:ext cx="181594" cy="13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0457658-7D54-356C-A60C-5773DF9C6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595" y="4382058"/>
            <a:ext cx="181594" cy="13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5E43A3A-7276-9AF6-D237-35CD5D47C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84" y="4374618"/>
            <a:ext cx="181594" cy="13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65F819D-50B5-268B-18CB-D9E2CD513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834" y="4374618"/>
            <a:ext cx="181594" cy="13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C98BFF2-7B09-EB38-3E1E-14060CA5B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678" y="4553929"/>
            <a:ext cx="181594" cy="13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20B6699-6745-B437-D0D3-FE94F602E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33" y="4558393"/>
            <a:ext cx="181594" cy="13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0CC299-50BA-CB39-1569-88F2E6947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353" y="4561369"/>
            <a:ext cx="181594" cy="13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DA6CB73-ECEF-5713-1DA9-050F54E5E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84" y="4561369"/>
            <a:ext cx="181594" cy="13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6" name="Picture 8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4515A5C-2948-6940-D64F-8EDE4ED5F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781" y="4563602"/>
            <a:ext cx="181594" cy="13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0" name="Picture 101" descr="A picture containing object, sitting, table, blue&#10;&#10;Description automatically generated">
            <a:extLst>
              <a:ext uri="{FF2B5EF4-FFF2-40B4-BE49-F238E27FC236}">
                <a16:creationId xmlns:a16="http://schemas.microsoft.com/office/drawing/2014/main" id="{C0C69F1A-3D17-475F-1E5E-DDE0F6F28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94" y="2513445"/>
            <a:ext cx="549427" cy="31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" name="TextBox 33">
            <a:extLst>
              <a:ext uri="{FF2B5EF4-FFF2-40B4-BE49-F238E27FC236}">
                <a16:creationId xmlns:a16="http://schemas.microsoft.com/office/drawing/2014/main" id="{81F93560-9068-3050-F783-981F58738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435" y="1649801"/>
            <a:ext cx="1385564" cy="4761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Nhà Máy Nước Mặt Phú Mỹ</a:t>
            </a:r>
          </a:p>
        </p:txBody>
      </p:sp>
      <p:pic>
        <p:nvPicPr>
          <p:cNvPr id="582" name="Picture 99" descr="Diagram, engineering drawing&#10;&#10;Description automatically generated">
            <a:extLst>
              <a:ext uri="{FF2B5EF4-FFF2-40B4-BE49-F238E27FC236}">
                <a16:creationId xmlns:a16="http://schemas.microsoft.com/office/drawing/2014/main" id="{E22080CF-8B9B-2C84-5BBA-5A94A433C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919" y="1710690"/>
            <a:ext cx="572705" cy="37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" name="Rectangle: Rounded Corners 582">
            <a:extLst>
              <a:ext uri="{FF2B5EF4-FFF2-40B4-BE49-F238E27FC236}">
                <a16:creationId xmlns:a16="http://schemas.microsoft.com/office/drawing/2014/main" id="{45D39A19-FACD-F0D0-7060-50CBCD158F09}"/>
              </a:ext>
            </a:extLst>
          </p:cNvPr>
          <p:cNvSpPr/>
          <p:nvPr/>
        </p:nvSpPr>
        <p:spPr bwMode="auto">
          <a:xfrm>
            <a:off x="6659342" y="1568397"/>
            <a:ext cx="2387249" cy="1704752"/>
          </a:xfrm>
          <a:prstGeom prst="roundRect">
            <a:avLst/>
          </a:prstGeom>
          <a:noFill/>
          <a:ln w="38100">
            <a:solidFill>
              <a:srgbClr val="33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pic>
        <p:nvPicPr>
          <p:cNvPr id="584" name="Picture 99" descr="Diagram, engineering drawing&#10;&#10;Description automatically generated">
            <a:extLst>
              <a:ext uri="{FF2B5EF4-FFF2-40B4-BE49-F238E27FC236}">
                <a16:creationId xmlns:a16="http://schemas.microsoft.com/office/drawing/2014/main" id="{AD845B64-40B0-54C9-DFB5-9E2BD83EC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82" y="2424481"/>
            <a:ext cx="718574" cy="43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5" name="TextBox 33">
            <a:extLst>
              <a:ext uri="{FF2B5EF4-FFF2-40B4-BE49-F238E27FC236}">
                <a16:creationId xmlns:a16="http://schemas.microsoft.com/office/drawing/2014/main" id="{6A922704-E52F-25CA-5445-ABBE20247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1390" y="2470170"/>
            <a:ext cx="1290785" cy="666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Công trình châm Clo đầu nguồn </a:t>
            </a:r>
            <a:b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</a:b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Hồ Đá Đen</a:t>
            </a:r>
          </a:p>
        </p:txBody>
      </p:sp>
      <p:pic>
        <p:nvPicPr>
          <p:cNvPr id="586" name="Picture 106" descr="A picture containing object, sitting, table, blue&#10;&#10;Description automatically generated">
            <a:extLst>
              <a:ext uri="{FF2B5EF4-FFF2-40B4-BE49-F238E27FC236}">
                <a16:creationId xmlns:a16="http://schemas.microsoft.com/office/drawing/2014/main" id="{50284601-80B4-99B2-A7B8-74F86F885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684" y="2649829"/>
            <a:ext cx="760561" cy="4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7" name="Freeform: Shape 586">
            <a:extLst>
              <a:ext uri="{FF2B5EF4-FFF2-40B4-BE49-F238E27FC236}">
                <a16:creationId xmlns:a16="http://schemas.microsoft.com/office/drawing/2014/main" id="{CA0BC920-C42E-D899-60AE-1900A3856C17}"/>
              </a:ext>
            </a:extLst>
          </p:cNvPr>
          <p:cNvSpPr/>
          <p:nvPr/>
        </p:nvSpPr>
        <p:spPr>
          <a:xfrm rot="9215495" flipH="1" flipV="1">
            <a:off x="7577054" y="3015666"/>
            <a:ext cx="303504" cy="722353"/>
          </a:xfrm>
          <a:custGeom>
            <a:avLst/>
            <a:gdLst>
              <a:gd name="connsiteX0" fmla="*/ 0 w 718457"/>
              <a:gd name="connsiteY0" fmla="*/ 0 h 468086"/>
              <a:gd name="connsiteX1" fmla="*/ 718457 w 718457"/>
              <a:gd name="connsiteY1" fmla="*/ 468086 h 468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8457" h="468086">
                <a:moveTo>
                  <a:pt x="0" y="0"/>
                </a:moveTo>
                <a:cubicBezTo>
                  <a:pt x="293914" y="188686"/>
                  <a:pt x="587829" y="375557"/>
                  <a:pt x="718457" y="468086"/>
                </a:cubicBezTo>
              </a:path>
            </a:pathLst>
          </a:custGeom>
          <a:noFill/>
          <a:ln w="28575">
            <a:solidFill>
              <a:srgbClr val="3FCDFF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sp>
        <p:nvSpPr>
          <p:cNvPr id="588" name="Freeform: Shape 587">
            <a:extLst>
              <a:ext uri="{FF2B5EF4-FFF2-40B4-BE49-F238E27FC236}">
                <a16:creationId xmlns:a16="http://schemas.microsoft.com/office/drawing/2014/main" id="{2FD49A6E-2083-243D-1437-2218CAB341F2}"/>
              </a:ext>
            </a:extLst>
          </p:cNvPr>
          <p:cNvSpPr/>
          <p:nvPr/>
        </p:nvSpPr>
        <p:spPr>
          <a:xfrm rot="9215495" flipH="1">
            <a:off x="7087882" y="2173584"/>
            <a:ext cx="142204" cy="424474"/>
          </a:xfrm>
          <a:custGeom>
            <a:avLst/>
            <a:gdLst>
              <a:gd name="connsiteX0" fmla="*/ 0 w 718457"/>
              <a:gd name="connsiteY0" fmla="*/ 0 h 468086"/>
              <a:gd name="connsiteX1" fmla="*/ 718457 w 718457"/>
              <a:gd name="connsiteY1" fmla="*/ 468086 h 468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8457" h="468086">
                <a:moveTo>
                  <a:pt x="0" y="0"/>
                </a:moveTo>
                <a:cubicBezTo>
                  <a:pt x="293914" y="188686"/>
                  <a:pt x="587829" y="375557"/>
                  <a:pt x="718457" y="468086"/>
                </a:cubicBezTo>
              </a:path>
            </a:pathLst>
          </a:custGeom>
          <a:noFill/>
          <a:ln w="28575">
            <a:solidFill>
              <a:srgbClr val="3FCDFF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grpSp>
        <p:nvGrpSpPr>
          <p:cNvPr id="589" name="Group 108">
            <a:extLst>
              <a:ext uri="{FF2B5EF4-FFF2-40B4-BE49-F238E27FC236}">
                <a16:creationId xmlns:a16="http://schemas.microsoft.com/office/drawing/2014/main" id="{7079A0DA-A8CF-B875-EADE-7DFA8F009D5D}"/>
              </a:ext>
            </a:extLst>
          </p:cNvPr>
          <p:cNvGrpSpPr>
            <a:grpSpLocks/>
          </p:cNvGrpSpPr>
          <p:nvPr/>
        </p:nvGrpSpPr>
        <p:grpSpPr bwMode="auto">
          <a:xfrm>
            <a:off x="6659342" y="776373"/>
            <a:ext cx="2389648" cy="690895"/>
            <a:chOff x="8681308" y="1319243"/>
            <a:chExt cx="3079022" cy="1118779"/>
          </a:xfrm>
        </p:grpSpPr>
        <p:sp>
          <p:nvSpPr>
            <p:cNvPr id="590" name="TextBox 33">
              <a:extLst>
                <a:ext uri="{FF2B5EF4-FFF2-40B4-BE49-F238E27FC236}">
                  <a16:creationId xmlns:a16="http://schemas.microsoft.com/office/drawing/2014/main" id="{7FB56083-F590-C064-141E-B882685640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7231" y="1439234"/>
              <a:ext cx="1567333" cy="74758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200">
                  <a:solidFill>
                    <a:schemeClr val="bg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Nhà Máy Nước Ngầm Phú Mỹ</a:t>
              </a:r>
            </a:p>
          </p:txBody>
        </p:sp>
        <p:pic>
          <p:nvPicPr>
            <p:cNvPr id="591" name="Picture 99" descr="Diagram, engineering drawing&#10;&#10;Description automatically generated">
              <a:extLst>
                <a:ext uri="{FF2B5EF4-FFF2-40B4-BE49-F238E27FC236}">
                  <a16:creationId xmlns:a16="http://schemas.microsoft.com/office/drawing/2014/main" id="{22E002F8-02DD-F459-9050-E3A6221A52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3559" y="1537514"/>
              <a:ext cx="737450" cy="579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2" name="Rectangle: Rounded Corners 591">
              <a:extLst>
                <a:ext uri="{FF2B5EF4-FFF2-40B4-BE49-F238E27FC236}">
                  <a16:creationId xmlns:a16="http://schemas.microsoft.com/office/drawing/2014/main" id="{6233DF66-FCC6-8BB3-ECF1-4EC239A90C82}"/>
                </a:ext>
              </a:extLst>
            </p:cNvPr>
            <p:cNvSpPr/>
            <p:nvPr/>
          </p:nvSpPr>
          <p:spPr>
            <a:xfrm>
              <a:off x="8681308" y="1319243"/>
              <a:ext cx="3079022" cy="1118779"/>
            </a:xfrm>
            <a:prstGeom prst="roundRect">
              <a:avLst/>
            </a:prstGeom>
            <a:noFill/>
            <a:ln w="38100">
              <a:solidFill>
                <a:srgbClr val="3366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>
                <a:latin typeface="Oswald" panose="00000500000000000000" pitchFamily="2" charset="0"/>
              </a:endParaRPr>
            </a:p>
          </p:txBody>
        </p:sp>
      </p:grpSp>
      <p:sp>
        <p:nvSpPr>
          <p:cNvPr id="593" name="TextBox 67">
            <a:extLst>
              <a:ext uri="{FF2B5EF4-FFF2-40B4-BE49-F238E27FC236}">
                <a16:creationId xmlns:a16="http://schemas.microsoft.com/office/drawing/2014/main" id="{26E01330-9601-8DC3-E89E-939D467AD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101" y="1958600"/>
            <a:ext cx="1247036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Trạm Tăng Áp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Phước Tân</a:t>
            </a:r>
          </a:p>
        </p:txBody>
      </p:sp>
      <p:sp>
        <p:nvSpPr>
          <p:cNvPr id="602" name="Freeform: Shape 601">
            <a:extLst>
              <a:ext uri="{FF2B5EF4-FFF2-40B4-BE49-F238E27FC236}">
                <a16:creationId xmlns:a16="http://schemas.microsoft.com/office/drawing/2014/main" id="{9C49ED14-3BDF-47B4-4926-B74839CDF0C1}"/>
              </a:ext>
            </a:extLst>
          </p:cNvPr>
          <p:cNvSpPr/>
          <p:nvPr/>
        </p:nvSpPr>
        <p:spPr>
          <a:xfrm flipH="1">
            <a:off x="4833516" y="4190722"/>
            <a:ext cx="410271" cy="33788"/>
          </a:xfrm>
          <a:custGeom>
            <a:avLst/>
            <a:gdLst>
              <a:gd name="connsiteX0" fmla="*/ 0 w 718457"/>
              <a:gd name="connsiteY0" fmla="*/ 0 h 468086"/>
              <a:gd name="connsiteX1" fmla="*/ 718457 w 718457"/>
              <a:gd name="connsiteY1" fmla="*/ 468086 h 468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18457" h="468086">
                <a:moveTo>
                  <a:pt x="0" y="0"/>
                </a:moveTo>
                <a:cubicBezTo>
                  <a:pt x="293914" y="188686"/>
                  <a:pt x="587829" y="375557"/>
                  <a:pt x="718457" y="468086"/>
                </a:cubicBezTo>
              </a:path>
            </a:pathLst>
          </a:custGeom>
          <a:noFill/>
          <a:ln w="28575">
            <a:solidFill>
              <a:srgbClr val="3FCDFF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Oswald" panose="00000500000000000000" pitchFamily="2" charset="0"/>
            </a:endParaRPr>
          </a:p>
        </p:txBody>
      </p:sp>
      <p:pic>
        <p:nvPicPr>
          <p:cNvPr id="603" name="Picture 38" descr="A picture containing toy&#10;&#10;Description automatically generated">
            <a:extLst>
              <a:ext uri="{FF2B5EF4-FFF2-40B4-BE49-F238E27FC236}">
                <a16:creationId xmlns:a16="http://schemas.microsoft.com/office/drawing/2014/main" id="{FD0C8E43-DE0F-1A16-5383-4D3C7CA80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7" y="1891358"/>
            <a:ext cx="903316" cy="49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" name="TextBox 1">
            <a:extLst>
              <a:ext uri="{FF2B5EF4-FFF2-40B4-BE49-F238E27FC236}">
                <a16:creationId xmlns:a16="http://schemas.microsoft.com/office/drawing/2014/main" id="{35A2F24E-3278-182E-1E19-F3A60508F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4208" y="1225345"/>
            <a:ext cx="1265601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rgbClr val="FF99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TX. Phú Mỹ</a:t>
            </a:r>
          </a:p>
        </p:txBody>
      </p:sp>
      <p:sp>
        <p:nvSpPr>
          <p:cNvPr id="605" name="TextBox 1">
            <a:extLst>
              <a:ext uri="{FF2B5EF4-FFF2-40B4-BE49-F238E27FC236}">
                <a16:creationId xmlns:a16="http://schemas.microsoft.com/office/drawing/2014/main" id="{83AEAB0D-9CD6-3D16-5A0F-0469E5DDF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8628" y="2096261"/>
            <a:ext cx="1070063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rgbClr val="FF99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H. Châu Đức</a:t>
            </a:r>
          </a:p>
        </p:txBody>
      </p:sp>
      <p:sp>
        <p:nvSpPr>
          <p:cNvPr id="607" name="TextBox 33">
            <a:extLst>
              <a:ext uri="{FF2B5EF4-FFF2-40B4-BE49-F238E27FC236}">
                <a16:creationId xmlns:a16="http://schemas.microsoft.com/office/drawing/2014/main" id="{180A9B3F-00E1-9542-2423-7AF0F7CC8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485" y="2126193"/>
            <a:ext cx="114564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200" b="1">
                <a:solidFill>
                  <a:srgbClr val="00FF00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Máy chủ đặt tại công ty</a:t>
            </a:r>
          </a:p>
        </p:txBody>
      </p:sp>
      <p:pic>
        <p:nvPicPr>
          <p:cNvPr id="6" name="Picture 5" descr="A picture containing graphics, clipart, screenshot, colorfulness&#10;&#10;Description automatically generated">
            <a:extLst>
              <a:ext uri="{FF2B5EF4-FFF2-40B4-BE49-F238E27FC236}">
                <a16:creationId xmlns:a16="http://schemas.microsoft.com/office/drawing/2014/main" id="{610C1713-74FB-AEC9-99F9-CDA129EFD9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5942" y="1852849"/>
            <a:ext cx="1029800" cy="1029800"/>
          </a:xfrm>
          <a:prstGeom prst="rect">
            <a:avLst/>
          </a:prstGeom>
        </p:spPr>
      </p:pic>
      <p:grpSp>
        <p:nvGrpSpPr>
          <p:cNvPr id="616" name="Group 615">
            <a:extLst>
              <a:ext uri="{FF2B5EF4-FFF2-40B4-BE49-F238E27FC236}">
                <a16:creationId xmlns:a16="http://schemas.microsoft.com/office/drawing/2014/main" id="{0197A731-20A2-6DC9-9F21-C92BAE2EC8A4}"/>
              </a:ext>
            </a:extLst>
          </p:cNvPr>
          <p:cNvGrpSpPr/>
          <p:nvPr/>
        </p:nvGrpSpPr>
        <p:grpSpPr>
          <a:xfrm rot="885727">
            <a:off x="2790709" y="1350977"/>
            <a:ext cx="1498770" cy="583132"/>
            <a:chOff x="2039365" y="2215547"/>
            <a:chExt cx="1498770" cy="583132"/>
          </a:xfrm>
        </p:grpSpPr>
        <p:pic>
          <p:nvPicPr>
            <p:cNvPr id="617" name="Picture 616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B23C7D90-0855-6FD5-871E-E20FE83DCF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9365" y="2572144"/>
              <a:ext cx="1498770" cy="22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8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82DA2C35-B7F1-762D-71C7-58C6F6E2E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915" y="2215547"/>
              <a:ext cx="1431578" cy="231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9" name="Group 618">
              <a:extLst>
                <a:ext uri="{FF2B5EF4-FFF2-40B4-BE49-F238E27FC236}">
                  <a16:creationId xmlns:a16="http://schemas.microsoft.com/office/drawing/2014/main" id="{800C7EC8-21EA-61D8-B80D-E76F4D8996CA}"/>
                </a:ext>
              </a:extLst>
            </p:cNvPr>
            <p:cNvGrpSpPr/>
            <p:nvPr/>
          </p:nvGrpSpPr>
          <p:grpSpPr>
            <a:xfrm>
              <a:off x="2142486" y="2409824"/>
              <a:ext cx="1261487" cy="245602"/>
              <a:chOff x="2757046" y="3734293"/>
              <a:chExt cx="1674481" cy="245602"/>
            </a:xfrm>
            <a:solidFill>
              <a:schemeClr val="accent6">
                <a:lumMod val="20000"/>
                <a:lumOff val="80000"/>
              </a:schemeClr>
            </a:solidFill>
          </p:grpSpPr>
          <p:grpSp>
            <p:nvGrpSpPr>
              <p:cNvPr id="620" name="Google Shape;1424;p46">
                <a:extLst>
                  <a:ext uri="{FF2B5EF4-FFF2-40B4-BE49-F238E27FC236}">
                    <a16:creationId xmlns:a16="http://schemas.microsoft.com/office/drawing/2014/main" id="{BBDA498A-5D38-9CF0-A617-637E7344BC42}"/>
                  </a:ext>
                </a:extLst>
              </p:cNvPr>
              <p:cNvGrpSpPr/>
              <p:nvPr/>
            </p:nvGrpSpPr>
            <p:grpSpPr>
              <a:xfrm>
                <a:off x="3610895" y="3735174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25" name="Google Shape;1425;p46">
                  <a:extLst>
                    <a:ext uri="{FF2B5EF4-FFF2-40B4-BE49-F238E27FC236}">
                      <a16:creationId xmlns:a16="http://schemas.microsoft.com/office/drawing/2014/main" id="{CC421345-F2C9-D905-AA99-6ECA737C659C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1426;p46">
                  <a:extLst>
                    <a:ext uri="{FF2B5EF4-FFF2-40B4-BE49-F238E27FC236}">
                      <a16:creationId xmlns:a16="http://schemas.microsoft.com/office/drawing/2014/main" id="{D80E23CB-F032-033F-50ED-F8BFF8F4EB84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1427;p46">
                  <a:extLst>
                    <a:ext uri="{FF2B5EF4-FFF2-40B4-BE49-F238E27FC236}">
                      <a16:creationId xmlns:a16="http://schemas.microsoft.com/office/drawing/2014/main" id="{A823246A-D896-79BF-5C08-10AB477BA6B1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21" name="Google Shape;1424;p46">
                <a:extLst>
                  <a:ext uri="{FF2B5EF4-FFF2-40B4-BE49-F238E27FC236}">
                    <a16:creationId xmlns:a16="http://schemas.microsoft.com/office/drawing/2014/main" id="{B2624079-6B21-1338-BE4D-9C234B8A1A00}"/>
                  </a:ext>
                </a:extLst>
              </p:cNvPr>
              <p:cNvGrpSpPr/>
              <p:nvPr/>
            </p:nvGrpSpPr>
            <p:grpSpPr>
              <a:xfrm rot="10800000">
                <a:off x="2757046" y="3734293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22" name="Google Shape;1425;p46">
                  <a:extLst>
                    <a:ext uri="{FF2B5EF4-FFF2-40B4-BE49-F238E27FC236}">
                      <a16:creationId xmlns:a16="http://schemas.microsoft.com/office/drawing/2014/main" id="{28D76999-6BD8-86E8-CFD1-D97EB4CE3DA2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" name="Google Shape;1426;p46">
                  <a:extLst>
                    <a:ext uri="{FF2B5EF4-FFF2-40B4-BE49-F238E27FC236}">
                      <a16:creationId xmlns:a16="http://schemas.microsoft.com/office/drawing/2014/main" id="{D92F63F2-2F60-646A-4ECB-0B7074300352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1427;p46">
                  <a:extLst>
                    <a:ext uri="{FF2B5EF4-FFF2-40B4-BE49-F238E27FC236}">
                      <a16:creationId xmlns:a16="http://schemas.microsoft.com/office/drawing/2014/main" id="{5872EC1C-E3C4-7789-0605-7C79FF55B074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6898BFB9-85D6-7885-5ED5-51B57A3F33E4}"/>
              </a:ext>
            </a:extLst>
          </p:cNvPr>
          <p:cNvGrpSpPr/>
          <p:nvPr/>
        </p:nvGrpSpPr>
        <p:grpSpPr>
          <a:xfrm rot="1733539">
            <a:off x="5081808" y="2758658"/>
            <a:ext cx="1498770" cy="583132"/>
            <a:chOff x="2039365" y="2215547"/>
            <a:chExt cx="1498770" cy="583132"/>
          </a:xfrm>
        </p:grpSpPr>
        <p:pic>
          <p:nvPicPr>
            <p:cNvPr id="629" name="Picture 62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CE8D6961-7821-1F76-C49F-1E8E3B6F4C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9365" y="2572144"/>
              <a:ext cx="1498770" cy="22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0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C598A7C7-7BED-D7F4-6C85-2829BD786C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915" y="2215547"/>
              <a:ext cx="1431578" cy="231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31" name="Group 630">
              <a:extLst>
                <a:ext uri="{FF2B5EF4-FFF2-40B4-BE49-F238E27FC236}">
                  <a16:creationId xmlns:a16="http://schemas.microsoft.com/office/drawing/2014/main" id="{2062423D-CCD5-4192-A234-F02D8F32F178}"/>
                </a:ext>
              </a:extLst>
            </p:cNvPr>
            <p:cNvGrpSpPr/>
            <p:nvPr/>
          </p:nvGrpSpPr>
          <p:grpSpPr>
            <a:xfrm>
              <a:off x="2142486" y="2409824"/>
              <a:ext cx="1261487" cy="245602"/>
              <a:chOff x="2757046" y="3734293"/>
              <a:chExt cx="1674481" cy="245602"/>
            </a:xfrm>
            <a:solidFill>
              <a:schemeClr val="accent6">
                <a:lumMod val="20000"/>
                <a:lumOff val="80000"/>
              </a:schemeClr>
            </a:solidFill>
          </p:grpSpPr>
          <p:grpSp>
            <p:nvGrpSpPr>
              <p:cNvPr id="632" name="Google Shape;1424;p46">
                <a:extLst>
                  <a:ext uri="{FF2B5EF4-FFF2-40B4-BE49-F238E27FC236}">
                    <a16:creationId xmlns:a16="http://schemas.microsoft.com/office/drawing/2014/main" id="{CBDC1E49-ED51-92ED-00BE-6855B54CD2B9}"/>
                  </a:ext>
                </a:extLst>
              </p:cNvPr>
              <p:cNvGrpSpPr/>
              <p:nvPr/>
            </p:nvGrpSpPr>
            <p:grpSpPr>
              <a:xfrm>
                <a:off x="3610895" y="3735174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37" name="Google Shape;1425;p46">
                  <a:extLst>
                    <a:ext uri="{FF2B5EF4-FFF2-40B4-BE49-F238E27FC236}">
                      <a16:creationId xmlns:a16="http://schemas.microsoft.com/office/drawing/2014/main" id="{4C6E31C8-1E60-8C76-3C18-3BC6A961BF17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1426;p46">
                  <a:extLst>
                    <a:ext uri="{FF2B5EF4-FFF2-40B4-BE49-F238E27FC236}">
                      <a16:creationId xmlns:a16="http://schemas.microsoft.com/office/drawing/2014/main" id="{4016544A-9E8B-DE8E-A461-53CD4B2350E7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1427;p46">
                  <a:extLst>
                    <a:ext uri="{FF2B5EF4-FFF2-40B4-BE49-F238E27FC236}">
                      <a16:creationId xmlns:a16="http://schemas.microsoft.com/office/drawing/2014/main" id="{DFFE1AC4-2670-DAEF-6915-A1C29D67DE7B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3" name="Google Shape;1424;p46">
                <a:extLst>
                  <a:ext uri="{FF2B5EF4-FFF2-40B4-BE49-F238E27FC236}">
                    <a16:creationId xmlns:a16="http://schemas.microsoft.com/office/drawing/2014/main" id="{659A20E7-8B23-D0F4-EB86-A8D4D1C7DA39}"/>
                  </a:ext>
                </a:extLst>
              </p:cNvPr>
              <p:cNvGrpSpPr/>
              <p:nvPr/>
            </p:nvGrpSpPr>
            <p:grpSpPr>
              <a:xfrm rot="10800000">
                <a:off x="2757046" y="3734293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34" name="Google Shape;1425;p46">
                  <a:extLst>
                    <a:ext uri="{FF2B5EF4-FFF2-40B4-BE49-F238E27FC236}">
                      <a16:creationId xmlns:a16="http://schemas.microsoft.com/office/drawing/2014/main" id="{608AF390-9C83-F86B-1AA3-25B889D28CDE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1426;p46">
                  <a:extLst>
                    <a:ext uri="{FF2B5EF4-FFF2-40B4-BE49-F238E27FC236}">
                      <a16:creationId xmlns:a16="http://schemas.microsoft.com/office/drawing/2014/main" id="{FDCEBB8E-FB4C-ACA6-3813-F028ED682C88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1427;p46">
                  <a:extLst>
                    <a:ext uri="{FF2B5EF4-FFF2-40B4-BE49-F238E27FC236}">
                      <a16:creationId xmlns:a16="http://schemas.microsoft.com/office/drawing/2014/main" id="{DEB4B74F-17DB-225E-98B0-63AE08E25BD5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40" name="Group 639">
            <a:extLst>
              <a:ext uri="{FF2B5EF4-FFF2-40B4-BE49-F238E27FC236}">
                <a16:creationId xmlns:a16="http://schemas.microsoft.com/office/drawing/2014/main" id="{0898D12B-BBA8-B099-F948-8EEE9192AE20}"/>
              </a:ext>
            </a:extLst>
          </p:cNvPr>
          <p:cNvGrpSpPr/>
          <p:nvPr/>
        </p:nvGrpSpPr>
        <p:grpSpPr>
          <a:xfrm rot="16200000">
            <a:off x="4338436" y="2984864"/>
            <a:ext cx="830085" cy="583132"/>
            <a:chOff x="2039365" y="2215547"/>
            <a:chExt cx="1498770" cy="583132"/>
          </a:xfrm>
        </p:grpSpPr>
        <p:pic>
          <p:nvPicPr>
            <p:cNvPr id="641" name="Picture 640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7B164E93-ED16-8BF7-AFC6-F9E5654B27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9365" y="2572144"/>
              <a:ext cx="1498770" cy="22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2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0B8A54FD-37D0-8F49-E82B-0A1DF9186D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915" y="2215547"/>
              <a:ext cx="1431578" cy="231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43" name="Group 642">
              <a:extLst>
                <a:ext uri="{FF2B5EF4-FFF2-40B4-BE49-F238E27FC236}">
                  <a16:creationId xmlns:a16="http://schemas.microsoft.com/office/drawing/2014/main" id="{73EDA01F-4E28-E870-0E48-66A4E7CA4FCF}"/>
                </a:ext>
              </a:extLst>
            </p:cNvPr>
            <p:cNvGrpSpPr/>
            <p:nvPr/>
          </p:nvGrpSpPr>
          <p:grpSpPr>
            <a:xfrm>
              <a:off x="2142486" y="2409824"/>
              <a:ext cx="1261487" cy="245602"/>
              <a:chOff x="2757046" y="3734293"/>
              <a:chExt cx="1674481" cy="245602"/>
            </a:xfrm>
            <a:solidFill>
              <a:schemeClr val="accent6">
                <a:lumMod val="20000"/>
                <a:lumOff val="80000"/>
              </a:schemeClr>
            </a:solidFill>
          </p:grpSpPr>
          <p:grpSp>
            <p:nvGrpSpPr>
              <p:cNvPr id="644" name="Google Shape;1424;p46">
                <a:extLst>
                  <a:ext uri="{FF2B5EF4-FFF2-40B4-BE49-F238E27FC236}">
                    <a16:creationId xmlns:a16="http://schemas.microsoft.com/office/drawing/2014/main" id="{9180A5BF-D161-2A63-C4A2-F406CC80097B}"/>
                  </a:ext>
                </a:extLst>
              </p:cNvPr>
              <p:cNvGrpSpPr/>
              <p:nvPr/>
            </p:nvGrpSpPr>
            <p:grpSpPr>
              <a:xfrm>
                <a:off x="3610895" y="3735174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49" name="Google Shape;1425;p46">
                  <a:extLst>
                    <a:ext uri="{FF2B5EF4-FFF2-40B4-BE49-F238E27FC236}">
                      <a16:creationId xmlns:a16="http://schemas.microsoft.com/office/drawing/2014/main" id="{F464358B-BD55-B78B-8748-634218C5F92F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" name="Google Shape;1426;p46">
                  <a:extLst>
                    <a:ext uri="{FF2B5EF4-FFF2-40B4-BE49-F238E27FC236}">
                      <a16:creationId xmlns:a16="http://schemas.microsoft.com/office/drawing/2014/main" id="{58FC9E9F-78B5-2F64-5D84-E470CE8ED68D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" name="Google Shape;1427;p46">
                  <a:extLst>
                    <a:ext uri="{FF2B5EF4-FFF2-40B4-BE49-F238E27FC236}">
                      <a16:creationId xmlns:a16="http://schemas.microsoft.com/office/drawing/2014/main" id="{012A73A9-952C-8619-C1DF-DC15C6C62053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5" name="Google Shape;1424;p46">
                <a:extLst>
                  <a:ext uri="{FF2B5EF4-FFF2-40B4-BE49-F238E27FC236}">
                    <a16:creationId xmlns:a16="http://schemas.microsoft.com/office/drawing/2014/main" id="{4A40EC34-FE3F-0FF3-5C8A-8BCAC355E4C0}"/>
                  </a:ext>
                </a:extLst>
              </p:cNvPr>
              <p:cNvGrpSpPr/>
              <p:nvPr/>
            </p:nvGrpSpPr>
            <p:grpSpPr>
              <a:xfrm rot="10800000">
                <a:off x="2757046" y="3734293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46" name="Google Shape;1425;p46">
                  <a:extLst>
                    <a:ext uri="{FF2B5EF4-FFF2-40B4-BE49-F238E27FC236}">
                      <a16:creationId xmlns:a16="http://schemas.microsoft.com/office/drawing/2014/main" id="{E20ABF11-508F-3063-82BD-2634DCAEA281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1426;p46">
                  <a:extLst>
                    <a:ext uri="{FF2B5EF4-FFF2-40B4-BE49-F238E27FC236}">
                      <a16:creationId xmlns:a16="http://schemas.microsoft.com/office/drawing/2014/main" id="{81CE87B4-5E06-AB39-10B9-BB986FE5A42B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" name="Google Shape;1427;p46">
                  <a:extLst>
                    <a:ext uri="{FF2B5EF4-FFF2-40B4-BE49-F238E27FC236}">
                      <a16:creationId xmlns:a16="http://schemas.microsoft.com/office/drawing/2014/main" id="{BD6F3FA6-085C-413A-C6C7-6CCA4E720052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52" name="Group 651">
            <a:extLst>
              <a:ext uri="{FF2B5EF4-FFF2-40B4-BE49-F238E27FC236}">
                <a16:creationId xmlns:a16="http://schemas.microsoft.com/office/drawing/2014/main" id="{2EBD4B95-9DB2-2210-9AEE-BAAAA6044A83}"/>
              </a:ext>
            </a:extLst>
          </p:cNvPr>
          <p:cNvGrpSpPr/>
          <p:nvPr/>
        </p:nvGrpSpPr>
        <p:grpSpPr>
          <a:xfrm rot="20044058">
            <a:off x="2921920" y="2711478"/>
            <a:ext cx="1498770" cy="583132"/>
            <a:chOff x="2039365" y="2215547"/>
            <a:chExt cx="1498770" cy="583132"/>
          </a:xfrm>
        </p:grpSpPr>
        <p:pic>
          <p:nvPicPr>
            <p:cNvPr id="653" name="Picture 652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90BFBB8-7DCD-6616-C2CB-7983895906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9365" y="2572144"/>
              <a:ext cx="1498770" cy="22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4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6A395343-7DC5-FCD2-22AA-D53F9EE05D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915" y="2215547"/>
              <a:ext cx="1431578" cy="231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55" name="Group 654">
              <a:extLst>
                <a:ext uri="{FF2B5EF4-FFF2-40B4-BE49-F238E27FC236}">
                  <a16:creationId xmlns:a16="http://schemas.microsoft.com/office/drawing/2014/main" id="{2B7047BF-20E5-EDAC-AFFE-ED93411A4456}"/>
                </a:ext>
              </a:extLst>
            </p:cNvPr>
            <p:cNvGrpSpPr/>
            <p:nvPr/>
          </p:nvGrpSpPr>
          <p:grpSpPr>
            <a:xfrm>
              <a:off x="2142486" y="2409824"/>
              <a:ext cx="1261487" cy="245602"/>
              <a:chOff x="2757046" y="3734293"/>
              <a:chExt cx="1674481" cy="245602"/>
            </a:xfrm>
            <a:solidFill>
              <a:schemeClr val="accent6">
                <a:lumMod val="20000"/>
                <a:lumOff val="80000"/>
              </a:schemeClr>
            </a:solidFill>
          </p:grpSpPr>
          <p:grpSp>
            <p:nvGrpSpPr>
              <p:cNvPr id="656" name="Google Shape;1424;p46">
                <a:extLst>
                  <a:ext uri="{FF2B5EF4-FFF2-40B4-BE49-F238E27FC236}">
                    <a16:creationId xmlns:a16="http://schemas.microsoft.com/office/drawing/2014/main" id="{D39A8A96-B8F5-A56C-894B-DCCC5C531171}"/>
                  </a:ext>
                </a:extLst>
              </p:cNvPr>
              <p:cNvGrpSpPr/>
              <p:nvPr/>
            </p:nvGrpSpPr>
            <p:grpSpPr>
              <a:xfrm>
                <a:off x="3610895" y="3735174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61" name="Google Shape;1425;p46">
                  <a:extLst>
                    <a:ext uri="{FF2B5EF4-FFF2-40B4-BE49-F238E27FC236}">
                      <a16:creationId xmlns:a16="http://schemas.microsoft.com/office/drawing/2014/main" id="{7E4782B5-52D6-68B8-EA12-25D80E24541A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1426;p46">
                  <a:extLst>
                    <a:ext uri="{FF2B5EF4-FFF2-40B4-BE49-F238E27FC236}">
                      <a16:creationId xmlns:a16="http://schemas.microsoft.com/office/drawing/2014/main" id="{B767350A-6DB5-5973-EE74-B382C956A3F0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3" name="Google Shape;1427;p46">
                  <a:extLst>
                    <a:ext uri="{FF2B5EF4-FFF2-40B4-BE49-F238E27FC236}">
                      <a16:creationId xmlns:a16="http://schemas.microsoft.com/office/drawing/2014/main" id="{6615F09E-18D5-A509-971E-81E338A847A1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57" name="Google Shape;1424;p46">
                <a:extLst>
                  <a:ext uri="{FF2B5EF4-FFF2-40B4-BE49-F238E27FC236}">
                    <a16:creationId xmlns:a16="http://schemas.microsoft.com/office/drawing/2014/main" id="{1364A11F-B00B-738C-B2E5-7A5F19F16BE3}"/>
                  </a:ext>
                </a:extLst>
              </p:cNvPr>
              <p:cNvGrpSpPr/>
              <p:nvPr/>
            </p:nvGrpSpPr>
            <p:grpSpPr>
              <a:xfrm rot="10800000">
                <a:off x="2757046" y="3734293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58" name="Google Shape;1425;p46">
                  <a:extLst>
                    <a:ext uri="{FF2B5EF4-FFF2-40B4-BE49-F238E27FC236}">
                      <a16:creationId xmlns:a16="http://schemas.microsoft.com/office/drawing/2014/main" id="{7DB7ECD1-8EB6-0BD3-FDD2-68BF76A42F63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9" name="Google Shape;1426;p46">
                  <a:extLst>
                    <a:ext uri="{FF2B5EF4-FFF2-40B4-BE49-F238E27FC236}">
                      <a16:creationId xmlns:a16="http://schemas.microsoft.com/office/drawing/2014/main" id="{560F32DD-5911-96F0-AD0F-19CFA82B8C1D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0" name="Google Shape;1427;p46">
                  <a:extLst>
                    <a:ext uri="{FF2B5EF4-FFF2-40B4-BE49-F238E27FC236}">
                      <a16:creationId xmlns:a16="http://schemas.microsoft.com/office/drawing/2014/main" id="{C42A9304-7C39-EA04-7A92-5B2FD9B59A38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D47FE169-65AE-1956-D53F-7B921E281C3E}"/>
              </a:ext>
            </a:extLst>
          </p:cNvPr>
          <p:cNvGrpSpPr/>
          <p:nvPr/>
        </p:nvGrpSpPr>
        <p:grpSpPr>
          <a:xfrm>
            <a:off x="5250729" y="2072245"/>
            <a:ext cx="1498770" cy="583132"/>
            <a:chOff x="2039365" y="2215547"/>
            <a:chExt cx="1498770" cy="583132"/>
          </a:xfrm>
        </p:grpSpPr>
        <p:pic>
          <p:nvPicPr>
            <p:cNvPr id="665" name="Picture 664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E5E6F920-B021-3931-DC3D-2091E2A085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9365" y="2572144"/>
              <a:ext cx="1498770" cy="22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F6469DC8-D223-01FB-3304-29B0D3ABCE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915" y="2215547"/>
              <a:ext cx="1431578" cy="231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67" name="Group 666">
              <a:extLst>
                <a:ext uri="{FF2B5EF4-FFF2-40B4-BE49-F238E27FC236}">
                  <a16:creationId xmlns:a16="http://schemas.microsoft.com/office/drawing/2014/main" id="{14B268ED-6743-F404-D90E-F8ECF18745CD}"/>
                </a:ext>
              </a:extLst>
            </p:cNvPr>
            <p:cNvGrpSpPr/>
            <p:nvPr/>
          </p:nvGrpSpPr>
          <p:grpSpPr>
            <a:xfrm>
              <a:off x="2142486" y="2409824"/>
              <a:ext cx="1261487" cy="245602"/>
              <a:chOff x="2757046" y="3734293"/>
              <a:chExt cx="1674481" cy="245602"/>
            </a:xfrm>
            <a:solidFill>
              <a:schemeClr val="accent6">
                <a:lumMod val="20000"/>
                <a:lumOff val="80000"/>
              </a:schemeClr>
            </a:solidFill>
          </p:grpSpPr>
          <p:grpSp>
            <p:nvGrpSpPr>
              <p:cNvPr id="668" name="Google Shape;1424;p46">
                <a:extLst>
                  <a:ext uri="{FF2B5EF4-FFF2-40B4-BE49-F238E27FC236}">
                    <a16:creationId xmlns:a16="http://schemas.microsoft.com/office/drawing/2014/main" id="{357F114F-2AAC-494E-916E-CB993D1497ED}"/>
                  </a:ext>
                </a:extLst>
              </p:cNvPr>
              <p:cNvGrpSpPr/>
              <p:nvPr/>
            </p:nvGrpSpPr>
            <p:grpSpPr>
              <a:xfrm>
                <a:off x="3610895" y="3735174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73" name="Google Shape;1425;p46">
                  <a:extLst>
                    <a:ext uri="{FF2B5EF4-FFF2-40B4-BE49-F238E27FC236}">
                      <a16:creationId xmlns:a16="http://schemas.microsoft.com/office/drawing/2014/main" id="{D2B6BA5A-CFA8-60EA-6313-A710BD0DD3BF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" name="Google Shape;1426;p46">
                  <a:extLst>
                    <a:ext uri="{FF2B5EF4-FFF2-40B4-BE49-F238E27FC236}">
                      <a16:creationId xmlns:a16="http://schemas.microsoft.com/office/drawing/2014/main" id="{7B94EE62-D32C-13D5-1F39-7ECA8402596E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1427;p46">
                  <a:extLst>
                    <a:ext uri="{FF2B5EF4-FFF2-40B4-BE49-F238E27FC236}">
                      <a16:creationId xmlns:a16="http://schemas.microsoft.com/office/drawing/2014/main" id="{3C3CD62B-1812-F19A-2A04-43F565C54963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9" name="Google Shape;1424;p46">
                <a:extLst>
                  <a:ext uri="{FF2B5EF4-FFF2-40B4-BE49-F238E27FC236}">
                    <a16:creationId xmlns:a16="http://schemas.microsoft.com/office/drawing/2014/main" id="{5AEAA8E5-D8CC-37E4-E989-DDC8C4EF2861}"/>
                  </a:ext>
                </a:extLst>
              </p:cNvPr>
              <p:cNvGrpSpPr/>
              <p:nvPr/>
            </p:nvGrpSpPr>
            <p:grpSpPr>
              <a:xfrm rot="10800000">
                <a:off x="2757046" y="3734293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70" name="Google Shape;1425;p46">
                  <a:extLst>
                    <a:ext uri="{FF2B5EF4-FFF2-40B4-BE49-F238E27FC236}">
                      <a16:creationId xmlns:a16="http://schemas.microsoft.com/office/drawing/2014/main" id="{3993B1EC-34AE-785E-ED9C-C9597B1C1165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1426;p46">
                  <a:extLst>
                    <a:ext uri="{FF2B5EF4-FFF2-40B4-BE49-F238E27FC236}">
                      <a16:creationId xmlns:a16="http://schemas.microsoft.com/office/drawing/2014/main" id="{5C7EFA93-23D2-E32A-0062-30F73401C3F7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1427;p46">
                  <a:extLst>
                    <a:ext uri="{FF2B5EF4-FFF2-40B4-BE49-F238E27FC236}">
                      <a16:creationId xmlns:a16="http://schemas.microsoft.com/office/drawing/2014/main" id="{14C11126-039C-0615-04D7-36819CB2409A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B9BA51CF-A6AB-E3C4-36EB-E5EE0352BA44}"/>
              </a:ext>
            </a:extLst>
          </p:cNvPr>
          <p:cNvGrpSpPr/>
          <p:nvPr/>
        </p:nvGrpSpPr>
        <p:grpSpPr>
          <a:xfrm rot="19793541">
            <a:off x="5215068" y="1419014"/>
            <a:ext cx="1498770" cy="583132"/>
            <a:chOff x="2039365" y="2215547"/>
            <a:chExt cx="1498770" cy="583132"/>
          </a:xfrm>
        </p:grpSpPr>
        <p:pic>
          <p:nvPicPr>
            <p:cNvPr id="677" name="Picture 676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68920739-8723-9489-1446-5A427359EF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9365" y="2572144"/>
              <a:ext cx="1498770" cy="22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8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445EDAEC-C491-1CDD-4C69-6D7CAF41B8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915" y="2215547"/>
              <a:ext cx="1431578" cy="231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79" name="Group 678">
              <a:extLst>
                <a:ext uri="{FF2B5EF4-FFF2-40B4-BE49-F238E27FC236}">
                  <a16:creationId xmlns:a16="http://schemas.microsoft.com/office/drawing/2014/main" id="{7BFDE62E-F9EF-5A5B-338C-7DB6D58F757F}"/>
                </a:ext>
              </a:extLst>
            </p:cNvPr>
            <p:cNvGrpSpPr/>
            <p:nvPr/>
          </p:nvGrpSpPr>
          <p:grpSpPr>
            <a:xfrm>
              <a:off x="2142486" y="2409824"/>
              <a:ext cx="1261487" cy="245602"/>
              <a:chOff x="2757046" y="3734293"/>
              <a:chExt cx="1674481" cy="245602"/>
            </a:xfrm>
            <a:solidFill>
              <a:schemeClr val="accent6">
                <a:lumMod val="20000"/>
                <a:lumOff val="80000"/>
              </a:schemeClr>
            </a:solidFill>
          </p:grpSpPr>
          <p:grpSp>
            <p:nvGrpSpPr>
              <p:cNvPr id="680" name="Google Shape;1424;p46">
                <a:extLst>
                  <a:ext uri="{FF2B5EF4-FFF2-40B4-BE49-F238E27FC236}">
                    <a16:creationId xmlns:a16="http://schemas.microsoft.com/office/drawing/2014/main" id="{F75544C0-1198-90AB-BB42-7CC044394BD1}"/>
                  </a:ext>
                </a:extLst>
              </p:cNvPr>
              <p:cNvGrpSpPr/>
              <p:nvPr/>
            </p:nvGrpSpPr>
            <p:grpSpPr>
              <a:xfrm>
                <a:off x="3610895" y="3735174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85" name="Google Shape;1425;p46">
                  <a:extLst>
                    <a:ext uri="{FF2B5EF4-FFF2-40B4-BE49-F238E27FC236}">
                      <a16:creationId xmlns:a16="http://schemas.microsoft.com/office/drawing/2014/main" id="{97335CC3-9D43-3D9E-B548-2CBFC05E0AEE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6" name="Google Shape;1426;p46">
                  <a:extLst>
                    <a:ext uri="{FF2B5EF4-FFF2-40B4-BE49-F238E27FC236}">
                      <a16:creationId xmlns:a16="http://schemas.microsoft.com/office/drawing/2014/main" id="{DBA7FE5C-E596-5C38-50DB-9B14123181BE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1427;p46">
                  <a:extLst>
                    <a:ext uri="{FF2B5EF4-FFF2-40B4-BE49-F238E27FC236}">
                      <a16:creationId xmlns:a16="http://schemas.microsoft.com/office/drawing/2014/main" id="{E25BCA7A-6041-6ED4-D876-F2D854435AB4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1" name="Google Shape;1424;p46">
                <a:extLst>
                  <a:ext uri="{FF2B5EF4-FFF2-40B4-BE49-F238E27FC236}">
                    <a16:creationId xmlns:a16="http://schemas.microsoft.com/office/drawing/2014/main" id="{90C4FA88-DB20-3BBD-44F2-977C179A8F50}"/>
                  </a:ext>
                </a:extLst>
              </p:cNvPr>
              <p:cNvGrpSpPr/>
              <p:nvPr/>
            </p:nvGrpSpPr>
            <p:grpSpPr>
              <a:xfrm rot="10800000">
                <a:off x="2757046" y="3734293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82" name="Google Shape;1425;p46">
                  <a:extLst>
                    <a:ext uri="{FF2B5EF4-FFF2-40B4-BE49-F238E27FC236}">
                      <a16:creationId xmlns:a16="http://schemas.microsoft.com/office/drawing/2014/main" id="{E718FD41-58C9-3C8E-86EE-1BD1B53EB117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1426;p46">
                  <a:extLst>
                    <a:ext uri="{FF2B5EF4-FFF2-40B4-BE49-F238E27FC236}">
                      <a16:creationId xmlns:a16="http://schemas.microsoft.com/office/drawing/2014/main" id="{5D039DEF-8F9F-0CAB-381F-34A25E158151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4" name="Google Shape;1427;p46">
                  <a:extLst>
                    <a:ext uri="{FF2B5EF4-FFF2-40B4-BE49-F238E27FC236}">
                      <a16:creationId xmlns:a16="http://schemas.microsoft.com/office/drawing/2014/main" id="{74CBF235-C9DE-FD24-B5C9-679C2A9AE285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88" name="Group 687">
            <a:extLst>
              <a:ext uri="{FF2B5EF4-FFF2-40B4-BE49-F238E27FC236}">
                <a16:creationId xmlns:a16="http://schemas.microsoft.com/office/drawing/2014/main" id="{4B330D60-3F63-AB14-C530-5AE3294E6FEF}"/>
              </a:ext>
            </a:extLst>
          </p:cNvPr>
          <p:cNvGrpSpPr/>
          <p:nvPr/>
        </p:nvGrpSpPr>
        <p:grpSpPr>
          <a:xfrm rot="16200000">
            <a:off x="4479805" y="1380867"/>
            <a:ext cx="577608" cy="438115"/>
            <a:chOff x="2039365" y="2215547"/>
            <a:chExt cx="1498770" cy="583132"/>
          </a:xfrm>
        </p:grpSpPr>
        <p:pic>
          <p:nvPicPr>
            <p:cNvPr id="689" name="Picture 68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F220B410-E2BF-4FCE-918E-D80941F13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9365" y="2572144"/>
              <a:ext cx="1498770" cy="22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0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E39E63A7-67F3-7D52-A9BE-FDBCA950B9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915" y="2215547"/>
              <a:ext cx="1431578" cy="231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91" name="Group 690">
              <a:extLst>
                <a:ext uri="{FF2B5EF4-FFF2-40B4-BE49-F238E27FC236}">
                  <a16:creationId xmlns:a16="http://schemas.microsoft.com/office/drawing/2014/main" id="{E059BA4B-AD32-BF4C-8C4F-1AA6D1A42E35}"/>
                </a:ext>
              </a:extLst>
            </p:cNvPr>
            <p:cNvGrpSpPr/>
            <p:nvPr/>
          </p:nvGrpSpPr>
          <p:grpSpPr>
            <a:xfrm>
              <a:off x="2142486" y="2409824"/>
              <a:ext cx="1261487" cy="245602"/>
              <a:chOff x="2757046" y="3734293"/>
              <a:chExt cx="1674481" cy="245602"/>
            </a:xfrm>
            <a:solidFill>
              <a:schemeClr val="accent6">
                <a:lumMod val="20000"/>
                <a:lumOff val="80000"/>
              </a:schemeClr>
            </a:solidFill>
          </p:grpSpPr>
          <p:grpSp>
            <p:nvGrpSpPr>
              <p:cNvPr id="692" name="Google Shape;1424;p46">
                <a:extLst>
                  <a:ext uri="{FF2B5EF4-FFF2-40B4-BE49-F238E27FC236}">
                    <a16:creationId xmlns:a16="http://schemas.microsoft.com/office/drawing/2014/main" id="{AFB6F709-16BD-285D-2B1A-0ADC4DA1C4E5}"/>
                  </a:ext>
                </a:extLst>
              </p:cNvPr>
              <p:cNvGrpSpPr/>
              <p:nvPr/>
            </p:nvGrpSpPr>
            <p:grpSpPr>
              <a:xfrm>
                <a:off x="3610895" y="3735174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97" name="Google Shape;1425;p46">
                  <a:extLst>
                    <a:ext uri="{FF2B5EF4-FFF2-40B4-BE49-F238E27FC236}">
                      <a16:creationId xmlns:a16="http://schemas.microsoft.com/office/drawing/2014/main" id="{32DF2FC7-7954-757D-9485-C9F644212215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8" name="Google Shape;1426;p46">
                  <a:extLst>
                    <a:ext uri="{FF2B5EF4-FFF2-40B4-BE49-F238E27FC236}">
                      <a16:creationId xmlns:a16="http://schemas.microsoft.com/office/drawing/2014/main" id="{F45CD4A2-CF7C-E144-0D35-03F21A1BD84C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9" name="Google Shape;1427;p46">
                  <a:extLst>
                    <a:ext uri="{FF2B5EF4-FFF2-40B4-BE49-F238E27FC236}">
                      <a16:creationId xmlns:a16="http://schemas.microsoft.com/office/drawing/2014/main" id="{9F2EE58B-2064-F220-78D2-F2AE606E3618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3" name="Google Shape;1424;p46">
                <a:extLst>
                  <a:ext uri="{FF2B5EF4-FFF2-40B4-BE49-F238E27FC236}">
                    <a16:creationId xmlns:a16="http://schemas.microsoft.com/office/drawing/2014/main" id="{EEF4C126-4170-374F-505F-3E5B126BD36F}"/>
                  </a:ext>
                </a:extLst>
              </p:cNvPr>
              <p:cNvGrpSpPr/>
              <p:nvPr/>
            </p:nvGrpSpPr>
            <p:grpSpPr>
              <a:xfrm rot="10800000">
                <a:off x="2757046" y="3734293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694" name="Google Shape;1425;p46">
                  <a:extLst>
                    <a:ext uri="{FF2B5EF4-FFF2-40B4-BE49-F238E27FC236}">
                      <a16:creationId xmlns:a16="http://schemas.microsoft.com/office/drawing/2014/main" id="{B8638DD0-6B23-F4AF-3543-82D69F8498AC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5" name="Google Shape;1426;p46">
                  <a:extLst>
                    <a:ext uri="{FF2B5EF4-FFF2-40B4-BE49-F238E27FC236}">
                      <a16:creationId xmlns:a16="http://schemas.microsoft.com/office/drawing/2014/main" id="{4CDE6B5D-46D9-1148-7AC2-AFB3D3DDC2C3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6" name="Google Shape;1427;p46">
                  <a:extLst>
                    <a:ext uri="{FF2B5EF4-FFF2-40B4-BE49-F238E27FC236}">
                      <a16:creationId xmlns:a16="http://schemas.microsoft.com/office/drawing/2014/main" id="{62FDA1F2-5F5B-4358-69BB-43C35C46F81C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302B188-F92D-5C0A-335D-1B8FB3B42621}"/>
              </a:ext>
            </a:extLst>
          </p:cNvPr>
          <p:cNvGrpSpPr>
            <a:grpSpLocks/>
          </p:cNvGrpSpPr>
          <p:nvPr/>
        </p:nvGrpSpPr>
        <p:grpSpPr bwMode="auto">
          <a:xfrm>
            <a:off x="2445913" y="1297675"/>
            <a:ext cx="4281561" cy="2569736"/>
            <a:chOff x="3733799" y="685801"/>
            <a:chExt cx="4871363" cy="2392252"/>
          </a:xfrm>
        </p:grpSpPr>
        <p:grpSp>
          <p:nvGrpSpPr>
            <p:cNvPr id="608" name="Group 78">
              <a:extLst>
                <a:ext uri="{FF2B5EF4-FFF2-40B4-BE49-F238E27FC236}">
                  <a16:creationId xmlns:a16="http://schemas.microsoft.com/office/drawing/2014/main" id="{254E05CC-6A9E-31FC-0BEF-8BD62AB2F6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73500" y="838200"/>
              <a:ext cx="4508500" cy="2133600"/>
              <a:chOff x="4851400" y="4479925"/>
              <a:chExt cx="2070100" cy="1817688"/>
            </a:xfrm>
          </p:grpSpPr>
          <p:pic>
            <p:nvPicPr>
              <p:cNvPr id="610" name="Picture 31" descr="A picture containing sitting, blue, computer, table&#10;&#10;Description automatically generated">
                <a:extLst>
                  <a:ext uri="{FF2B5EF4-FFF2-40B4-BE49-F238E27FC236}">
                    <a16:creationId xmlns:a16="http://schemas.microsoft.com/office/drawing/2014/main" id="{DBE388EA-9582-AE48-EA2B-A7E74BF32EF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51400" y="4479925"/>
                <a:ext cx="2070100" cy="1817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1" name="Picture 90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77277953-228C-3E39-5E85-067AED89AF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7375" y="4497388"/>
                <a:ext cx="738188" cy="536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2" name="Picture 11" descr="A close up of a device&#10;&#10;Description automatically generated">
                <a:extLst>
                  <a:ext uri="{FF2B5EF4-FFF2-40B4-BE49-F238E27FC236}">
                    <a16:creationId xmlns:a16="http://schemas.microsoft.com/office/drawing/2014/main" id="{95747C1A-3D8C-38BF-0460-CE43344819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57825" y="5043488"/>
                <a:ext cx="301625" cy="573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3" name="Picture 11" descr="A close up of a device&#10;&#10;Description automatically generated">
                <a:extLst>
                  <a:ext uri="{FF2B5EF4-FFF2-40B4-BE49-F238E27FC236}">
                    <a16:creationId xmlns:a16="http://schemas.microsoft.com/office/drawing/2014/main" id="{C105CB81-CC69-58AA-E7C2-D9144587DB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6163" y="5341938"/>
                <a:ext cx="301625" cy="573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4" name="Picture 142" descr="Icon&#10;&#10;Description automatically generated">
                <a:extLst>
                  <a:ext uri="{FF2B5EF4-FFF2-40B4-BE49-F238E27FC236}">
                    <a16:creationId xmlns:a16="http://schemas.microsoft.com/office/drawing/2014/main" id="{C715BE39-90AD-F9B1-605F-04A1A4F1C5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2788" y="5187950"/>
                <a:ext cx="330200" cy="5730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5" name="Picture 75" descr="A picture containing object, table, player, blue&#10;&#10;Description automatically generated">
                <a:extLst>
                  <a:ext uri="{FF2B5EF4-FFF2-40B4-BE49-F238E27FC236}">
                    <a16:creationId xmlns:a16="http://schemas.microsoft.com/office/drawing/2014/main" id="{10AB3186-A7FB-6681-940A-8E07B4A2C4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52853">
                <a:off x="5141913" y="5556250"/>
                <a:ext cx="1273175" cy="679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09" name="Picture 79" descr="Shape, rectangle&#10;&#10;Description automatically generated">
              <a:extLst>
                <a:ext uri="{FF2B5EF4-FFF2-40B4-BE49-F238E27FC236}">
                  <a16:creationId xmlns:a16="http://schemas.microsoft.com/office/drawing/2014/main" id="{B192164B-61D6-BF1D-222F-05DE97AEEE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799" y="685801"/>
              <a:ext cx="4871363" cy="2392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889402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449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499;p18">
            <a:extLst>
              <a:ext uri="{FF2B5EF4-FFF2-40B4-BE49-F238E27FC236}">
                <a16:creationId xmlns:a16="http://schemas.microsoft.com/office/drawing/2014/main" id="{68011C65-75DF-8E40-02C0-745556EE92A9}"/>
              </a:ext>
            </a:extLst>
          </p:cNvPr>
          <p:cNvSpPr txBox="1">
            <a:spLocks/>
          </p:cNvSpPr>
          <p:nvPr/>
        </p:nvSpPr>
        <p:spPr>
          <a:xfrm>
            <a:off x="82368" y="9303"/>
            <a:ext cx="8976167" cy="61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ỨNG DỤNG ĐIỀU KHIỂN TỰ ĐỘNG THEO ÁP LỰC MẠNG LƯỚI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9F62C2-BE2A-95BE-8D56-CA7A026B1757}"/>
              </a:ext>
            </a:extLst>
          </p:cNvPr>
          <p:cNvSpPr/>
          <p:nvPr/>
        </p:nvSpPr>
        <p:spPr>
          <a:xfrm>
            <a:off x="504069" y="595749"/>
            <a:ext cx="1972980" cy="294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b="1">
                <a:solidFill>
                  <a:schemeClr val="bg1"/>
                </a:solidFill>
                <a:latin typeface="Oswald" panose="00000500000000000000" pitchFamily="2" charset="0"/>
                <a:cs typeface="Times New Roman" pitchFamily="18" charset="0"/>
              </a:rPr>
              <a:t>Logger mạng lưới</a:t>
            </a:r>
            <a:endParaRPr lang="en-US" sz="1500" b="1" dirty="0">
              <a:solidFill>
                <a:schemeClr val="bg1"/>
              </a:solidFill>
              <a:latin typeface="Oswald" panose="00000500000000000000" pitchFamily="2" charset="0"/>
              <a:cs typeface="Times New Roman" pitchFamily="18" charset="0"/>
            </a:endParaRPr>
          </a:p>
        </p:txBody>
      </p:sp>
      <p:sp>
        <p:nvSpPr>
          <p:cNvPr id="14" name="TextBox 65">
            <a:extLst>
              <a:ext uri="{FF2B5EF4-FFF2-40B4-BE49-F238E27FC236}">
                <a16:creationId xmlns:a16="http://schemas.microsoft.com/office/drawing/2014/main" id="{86065686-3386-22D3-D38C-D0AF1F712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302" y="2505605"/>
            <a:ext cx="2018764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500" b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Trạm bơm nước sạch</a:t>
            </a:r>
          </a:p>
        </p:txBody>
      </p:sp>
      <p:pic>
        <p:nvPicPr>
          <p:cNvPr id="16" name="Picture 19" descr="Diagram&#10;&#10;Description automatically generated">
            <a:extLst>
              <a:ext uri="{FF2B5EF4-FFF2-40B4-BE49-F238E27FC236}">
                <a16:creationId xmlns:a16="http://schemas.microsoft.com/office/drawing/2014/main" id="{281C3185-A979-4DA7-3BAF-E4A092102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77" y="1016790"/>
            <a:ext cx="1519548" cy="133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Graphical user interface&#10;&#10;Description automatically generated">
            <a:extLst>
              <a:ext uri="{FF2B5EF4-FFF2-40B4-BE49-F238E27FC236}">
                <a16:creationId xmlns:a16="http://schemas.microsoft.com/office/drawing/2014/main" id="{7EEB7411-231B-7F72-D80C-37FDD56826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7" r="31415" b="46269"/>
          <a:stretch/>
        </p:blipFill>
        <p:spPr>
          <a:xfrm>
            <a:off x="245594" y="2978279"/>
            <a:ext cx="4794155" cy="1887222"/>
          </a:xfrm>
          <a:prstGeom prst="rect">
            <a:avLst/>
          </a:prstGeom>
          <a:ln w="38100">
            <a:solidFill>
              <a:srgbClr val="00FFFF"/>
            </a:solidFill>
          </a:ln>
        </p:spPr>
      </p:pic>
      <p:pic>
        <p:nvPicPr>
          <p:cNvPr id="9" name="Picture 8" descr="A picture containing graphics, clipart, screenshot, colorfulness&#10;&#10;Description automatically generated">
            <a:extLst>
              <a:ext uri="{FF2B5EF4-FFF2-40B4-BE49-F238E27FC236}">
                <a16:creationId xmlns:a16="http://schemas.microsoft.com/office/drawing/2014/main" id="{FDB33683-8031-20B4-A71A-50653FC79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995" y="954871"/>
            <a:ext cx="1179478" cy="11794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872D70F-724D-AFD6-C939-C8013FF61EDF}"/>
              </a:ext>
            </a:extLst>
          </p:cNvPr>
          <p:cNvSpPr/>
          <p:nvPr/>
        </p:nvSpPr>
        <p:spPr>
          <a:xfrm>
            <a:off x="6593097" y="865576"/>
            <a:ext cx="2305309" cy="1339306"/>
          </a:xfrm>
          <a:prstGeom prst="rect">
            <a:avLst/>
          </a:prstGeom>
          <a:noFill/>
          <a:ln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886C1F8-DC90-9743-80EF-39AFCF440A9B}"/>
              </a:ext>
            </a:extLst>
          </p:cNvPr>
          <p:cNvSpPr/>
          <p:nvPr/>
        </p:nvSpPr>
        <p:spPr>
          <a:xfrm>
            <a:off x="6588838" y="3381481"/>
            <a:ext cx="2309568" cy="1394201"/>
          </a:xfrm>
          <a:prstGeom prst="rect">
            <a:avLst/>
          </a:prstGeom>
          <a:noFill/>
          <a:ln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2008864-44F3-CB49-1772-3BE342991125}"/>
              </a:ext>
            </a:extLst>
          </p:cNvPr>
          <p:cNvGrpSpPr/>
          <p:nvPr/>
        </p:nvGrpSpPr>
        <p:grpSpPr>
          <a:xfrm>
            <a:off x="5329004" y="956179"/>
            <a:ext cx="1131719" cy="936274"/>
            <a:chOff x="5329004" y="888188"/>
            <a:chExt cx="1131719" cy="936274"/>
          </a:xfrm>
        </p:grpSpPr>
        <p:pic>
          <p:nvPicPr>
            <p:cNvPr id="4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0F0B2153-8A24-56D6-1D8B-40E773700AE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340" b="13327"/>
            <a:stretch/>
          </p:blipFill>
          <p:spPr bwMode="auto">
            <a:xfrm>
              <a:off x="5376999" y="888188"/>
              <a:ext cx="1054281" cy="235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70BC62BA-0C77-0BE4-4C04-BBD9D5D8CF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8655" y="1553131"/>
              <a:ext cx="1102068" cy="271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39FC682-D9A3-088D-5D94-D99DE28A3A2F}"/>
                </a:ext>
              </a:extLst>
            </p:cNvPr>
            <p:cNvGrpSpPr/>
            <p:nvPr/>
          </p:nvGrpSpPr>
          <p:grpSpPr>
            <a:xfrm>
              <a:off x="5329004" y="1127933"/>
              <a:ext cx="1073945" cy="445611"/>
              <a:chOff x="5396192" y="1376996"/>
              <a:chExt cx="1073945" cy="445611"/>
            </a:xfrm>
            <a:solidFill>
              <a:srgbClr val="92D050"/>
            </a:solidFill>
            <a:effectLst/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6C72D732-619F-BC1E-3A63-DAE7F2DD94BE}"/>
                  </a:ext>
                </a:extLst>
              </p:cNvPr>
              <p:cNvGrpSpPr/>
              <p:nvPr/>
            </p:nvGrpSpPr>
            <p:grpSpPr>
              <a:xfrm>
                <a:off x="5425656" y="1376996"/>
                <a:ext cx="1044481" cy="251753"/>
                <a:chOff x="5270975" y="1670353"/>
                <a:chExt cx="1044481" cy="251753"/>
              </a:xfrm>
              <a:grpFill/>
            </p:grpSpPr>
            <p:grpSp>
              <p:nvGrpSpPr>
                <p:cNvPr id="29" name="Google Shape;1424;p46">
                  <a:extLst>
                    <a:ext uri="{FF2B5EF4-FFF2-40B4-BE49-F238E27FC236}">
                      <a16:creationId xmlns:a16="http://schemas.microsoft.com/office/drawing/2014/main" id="{B7906D76-9298-608A-03C0-149704544DE2}"/>
                    </a:ext>
                  </a:extLst>
                </p:cNvPr>
                <p:cNvGrpSpPr/>
                <p:nvPr/>
              </p:nvGrpSpPr>
              <p:grpSpPr>
                <a:xfrm>
                  <a:off x="5424960" y="1670353"/>
                  <a:ext cx="890496" cy="251753"/>
                  <a:chOff x="4920150" y="1977875"/>
                  <a:chExt cx="68525" cy="33800"/>
                </a:xfrm>
                <a:grpFill/>
              </p:grpSpPr>
              <p:sp>
                <p:nvSpPr>
                  <p:cNvPr id="30" name="Google Shape;1425;p46">
                    <a:extLst>
                      <a:ext uri="{FF2B5EF4-FFF2-40B4-BE49-F238E27FC236}">
                        <a16:creationId xmlns:a16="http://schemas.microsoft.com/office/drawing/2014/main" id="{D20A9EAB-9013-AFF6-CEEF-62994AAA6D5A}"/>
                      </a:ext>
                    </a:extLst>
                  </p:cNvPr>
                  <p:cNvSpPr/>
                  <p:nvPr/>
                </p:nvSpPr>
                <p:spPr>
                  <a:xfrm>
                    <a:off x="4949175" y="1977875"/>
                    <a:ext cx="39500" cy="33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" h="1352" extrusionOk="0">
                        <a:moveTo>
                          <a:pt x="891" y="1"/>
                        </a:moveTo>
                        <a:cubicBezTo>
                          <a:pt x="859" y="1"/>
                          <a:pt x="828" y="12"/>
                          <a:pt x="801" y="32"/>
                        </a:cubicBezTo>
                        <a:cubicBezTo>
                          <a:pt x="743" y="89"/>
                          <a:pt x="743" y="176"/>
                          <a:pt x="801" y="226"/>
                        </a:cubicBezTo>
                        <a:lnTo>
                          <a:pt x="1039" y="472"/>
                        </a:lnTo>
                        <a:cubicBezTo>
                          <a:pt x="1068" y="493"/>
                          <a:pt x="1046" y="544"/>
                          <a:pt x="1010" y="544"/>
                        </a:cubicBezTo>
                        <a:lnTo>
                          <a:pt x="152" y="544"/>
                        </a:lnTo>
                        <a:cubicBezTo>
                          <a:pt x="147" y="543"/>
                          <a:pt x="143" y="543"/>
                          <a:pt x="139" y="543"/>
                        </a:cubicBezTo>
                        <a:cubicBezTo>
                          <a:pt x="66" y="543"/>
                          <a:pt x="14" y="598"/>
                          <a:pt x="8" y="666"/>
                        </a:cubicBezTo>
                        <a:cubicBezTo>
                          <a:pt x="0" y="746"/>
                          <a:pt x="65" y="811"/>
                          <a:pt x="145" y="811"/>
                        </a:cubicBezTo>
                        <a:lnTo>
                          <a:pt x="1010" y="811"/>
                        </a:lnTo>
                        <a:cubicBezTo>
                          <a:pt x="1046" y="811"/>
                          <a:pt x="1068" y="854"/>
                          <a:pt x="1039" y="883"/>
                        </a:cubicBezTo>
                        <a:lnTo>
                          <a:pt x="808" y="1113"/>
                        </a:lnTo>
                        <a:cubicBezTo>
                          <a:pt x="758" y="1164"/>
                          <a:pt x="751" y="1251"/>
                          <a:pt x="794" y="1308"/>
                        </a:cubicBezTo>
                        <a:cubicBezTo>
                          <a:pt x="823" y="1337"/>
                          <a:pt x="859" y="1351"/>
                          <a:pt x="895" y="1351"/>
                        </a:cubicBezTo>
                        <a:cubicBezTo>
                          <a:pt x="931" y="1351"/>
                          <a:pt x="967" y="1337"/>
                          <a:pt x="996" y="1308"/>
                        </a:cubicBezTo>
                        <a:lnTo>
                          <a:pt x="1522" y="774"/>
                        </a:lnTo>
                        <a:cubicBezTo>
                          <a:pt x="1580" y="717"/>
                          <a:pt x="1573" y="630"/>
                          <a:pt x="1522" y="573"/>
                        </a:cubicBezTo>
                        <a:lnTo>
                          <a:pt x="996" y="46"/>
                        </a:lnTo>
                        <a:cubicBezTo>
                          <a:pt x="965" y="15"/>
                          <a:pt x="928" y="1"/>
                          <a:pt x="891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" name="Google Shape;1426;p46">
                    <a:extLst>
                      <a:ext uri="{FF2B5EF4-FFF2-40B4-BE49-F238E27FC236}">
                        <a16:creationId xmlns:a16="http://schemas.microsoft.com/office/drawing/2014/main" id="{959ACC6D-3EA1-A3B7-33D2-56450E9FD759}"/>
                      </a:ext>
                    </a:extLst>
                  </p:cNvPr>
                  <p:cNvSpPr/>
                  <p:nvPr/>
                </p:nvSpPr>
                <p:spPr>
                  <a:xfrm>
                    <a:off x="4931875" y="1991450"/>
                    <a:ext cx="128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" h="268" extrusionOk="0">
                        <a:moveTo>
                          <a:pt x="180" y="1"/>
                        </a:moveTo>
                        <a:cubicBezTo>
                          <a:pt x="0" y="1"/>
                          <a:pt x="0" y="268"/>
                          <a:pt x="180" y="268"/>
                        </a:cubicBezTo>
                        <a:lnTo>
                          <a:pt x="332" y="268"/>
                        </a:lnTo>
                        <a:cubicBezTo>
                          <a:pt x="512" y="268"/>
                          <a:pt x="512" y="1"/>
                          <a:pt x="332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" name="Google Shape;1427;p46">
                    <a:extLst>
                      <a:ext uri="{FF2B5EF4-FFF2-40B4-BE49-F238E27FC236}">
                        <a16:creationId xmlns:a16="http://schemas.microsoft.com/office/drawing/2014/main" id="{F31DB393-BAC6-A7C7-0285-A594F5B8A8AA}"/>
                      </a:ext>
                    </a:extLst>
                  </p:cNvPr>
                  <p:cNvSpPr/>
                  <p:nvPr/>
                </p:nvSpPr>
                <p:spPr>
                  <a:xfrm>
                    <a:off x="4920150" y="1991450"/>
                    <a:ext cx="92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" h="268" extrusionOk="0">
                        <a:moveTo>
                          <a:pt x="181" y="1"/>
                        </a:moveTo>
                        <a:cubicBezTo>
                          <a:pt x="0" y="1"/>
                          <a:pt x="0" y="268"/>
                          <a:pt x="181" y="268"/>
                        </a:cubicBezTo>
                        <a:lnTo>
                          <a:pt x="195" y="268"/>
                        </a:lnTo>
                        <a:cubicBezTo>
                          <a:pt x="368" y="268"/>
                          <a:pt x="368" y="1"/>
                          <a:pt x="195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3" name="Google Shape;1427;p46">
                  <a:extLst>
                    <a:ext uri="{FF2B5EF4-FFF2-40B4-BE49-F238E27FC236}">
                      <a16:creationId xmlns:a16="http://schemas.microsoft.com/office/drawing/2014/main" id="{C44D0A88-150C-6163-3332-2CD403710108}"/>
                    </a:ext>
                  </a:extLst>
                </p:cNvPr>
                <p:cNvSpPr/>
                <p:nvPr/>
              </p:nvSpPr>
              <p:spPr>
                <a:xfrm>
                  <a:off x="5270975" y="1771464"/>
                  <a:ext cx="119881" cy="4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4F654967-A6E6-9BA2-B931-6791FE4136AB}"/>
                  </a:ext>
                </a:extLst>
              </p:cNvPr>
              <p:cNvGrpSpPr/>
              <p:nvPr/>
            </p:nvGrpSpPr>
            <p:grpSpPr>
              <a:xfrm rot="10800000">
                <a:off x="5396192" y="1570854"/>
                <a:ext cx="1044481" cy="251753"/>
                <a:chOff x="5270975" y="1670353"/>
                <a:chExt cx="1044481" cy="251753"/>
              </a:xfrm>
              <a:grpFill/>
            </p:grpSpPr>
            <p:grpSp>
              <p:nvGrpSpPr>
                <p:cNvPr id="37" name="Google Shape;1424;p46">
                  <a:extLst>
                    <a:ext uri="{FF2B5EF4-FFF2-40B4-BE49-F238E27FC236}">
                      <a16:creationId xmlns:a16="http://schemas.microsoft.com/office/drawing/2014/main" id="{C1D353EC-4E8D-6122-55F6-28DFE588300B}"/>
                    </a:ext>
                  </a:extLst>
                </p:cNvPr>
                <p:cNvGrpSpPr/>
                <p:nvPr/>
              </p:nvGrpSpPr>
              <p:grpSpPr>
                <a:xfrm>
                  <a:off x="5424960" y="1670353"/>
                  <a:ext cx="890496" cy="251753"/>
                  <a:chOff x="4920150" y="1977875"/>
                  <a:chExt cx="68525" cy="33800"/>
                </a:xfrm>
                <a:grpFill/>
              </p:grpSpPr>
              <p:sp>
                <p:nvSpPr>
                  <p:cNvPr id="39" name="Google Shape;1425;p46">
                    <a:extLst>
                      <a:ext uri="{FF2B5EF4-FFF2-40B4-BE49-F238E27FC236}">
                        <a16:creationId xmlns:a16="http://schemas.microsoft.com/office/drawing/2014/main" id="{3ECFD665-DFC5-FC6B-5911-B4EECDCC43BD}"/>
                      </a:ext>
                    </a:extLst>
                  </p:cNvPr>
                  <p:cNvSpPr/>
                  <p:nvPr/>
                </p:nvSpPr>
                <p:spPr>
                  <a:xfrm>
                    <a:off x="4949175" y="1977875"/>
                    <a:ext cx="39500" cy="33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" h="1352" extrusionOk="0">
                        <a:moveTo>
                          <a:pt x="891" y="1"/>
                        </a:moveTo>
                        <a:cubicBezTo>
                          <a:pt x="859" y="1"/>
                          <a:pt x="828" y="12"/>
                          <a:pt x="801" y="32"/>
                        </a:cubicBezTo>
                        <a:cubicBezTo>
                          <a:pt x="743" y="89"/>
                          <a:pt x="743" y="176"/>
                          <a:pt x="801" y="226"/>
                        </a:cubicBezTo>
                        <a:lnTo>
                          <a:pt x="1039" y="472"/>
                        </a:lnTo>
                        <a:cubicBezTo>
                          <a:pt x="1068" y="493"/>
                          <a:pt x="1046" y="544"/>
                          <a:pt x="1010" y="544"/>
                        </a:cubicBezTo>
                        <a:lnTo>
                          <a:pt x="152" y="544"/>
                        </a:lnTo>
                        <a:cubicBezTo>
                          <a:pt x="147" y="543"/>
                          <a:pt x="143" y="543"/>
                          <a:pt x="139" y="543"/>
                        </a:cubicBezTo>
                        <a:cubicBezTo>
                          <a:pt x="66" y="543"/>
                          <a:pt x="14" y="598"/>
                          <a:pt x="8" y="666"/>
                        </a:cubicBezTo>
                        <a:cubicBezTo>
                          <a:pt x="0" y="746"/>
                          <a:pt x="65" y="811"/>
                          <a:pt x="145" y="811"/>
                        </a:cubicBezTo>
                        <a:lnTo>
                          <a:pt x="1010" y="811"/>
                        </a:lnTo>
                        <a:cubicBezTo>
                          <a:pt x="1046" y="811"/>
                          <a:pt x="1068" y="854"/>
                          <a:pt x="1039" y="883"/>
                        </a:cubicBezTo>
                        <a:lnTo>
                          <a:pt x="808" y="1113"/>
                        </a:lnTo>
                        <a:cubicBezTo>
                          <a:pt x="758" y="1164"/>
                          <a:pt x="751" y="1251"/>
                          <a:pt x="794" y="1308"/>
                        </a:cubicBezTo>
                        <a:cubicBezTo>
                          <a:pt x="823" y="1337"/>
                          <a:pt x="859" y="1351"/>
                          <a:pt x="895" y="1351"/>
                        </a:cubicBezTo>
                        <a:cubicBezTo>
                          <a:pt x="931" y="1351"/>
                          <a:pt x="967" y="1337"/>
                          <a:pt x="996" y="1308"/>
                        </a:cubicBezTo>
                        <a:lnTo>
                          <a:pt x="1522" y="774"/>
                        </a:lnTo>
                        <a:cubicBezTo>
                          <a:pt x="1580" y="717"/>
                          <a:pt x="1573" y="630"/>
                          <a:pt x="1522" y="573"/>
                        </a:cubicBezTo>
                        <a:lnTo>
                          <a:pt x="996" y="46"/>
                        </a:lnTo>
                        <a:cubicBezTo>
                          <a:pt x="965" y="15"/>
                          <a:pt x="928" y="1"/>
                          <a:pt x="891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" name="Google Shape;1426;p46">
                    <a:extLst>
                      <a:ext uri="{FF2B5EF4-FFF2-40B4-BE49-F238E27FC236}">
                        <a16:creationId xmlns:a16="http://schemas.microsoft.com/office/drawing/2014/main" id="{ED48433C-FBE2-1527-116E-CC288D4B128B}"/>
                      </a:ext>
                    </a:extLst>
                  </p:cNvPr>
                  <p:cNvSpPr/>
                  <p:nvPr/>
                </p:nvSpPr>
                <p:spPr>
                  <a:xfrm>
                    <a:off x="4931875" y="1991450"/>
                    <a:ext cx="128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" h="268" extrusionOk="0">
                        <a:moveTo>
                          <a:pt x="180" y="1"/>
                        </a:moveTo>
                        <a:cubicBezTo>
                          <a:pt x="0" y="1"/>
                          <a:pt x="0" y="268"/>
                          <a:pt x="180" y="268"/>
                        </a:cubicBezTo>
                        <a:lnTo>
                          <a:pt x="332" y="268"/>
                        </a:lnTo>
                        <a:cubicBezTo>
                          <a:pt x="512" y="268"/>
                          <a:pt x="512" y="1"/>
                          <a:pt x="332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" name="Google Shape;1427;p46">
                    <a:extLst>
                      <a:ext uri="{FF2B5EF4-FFF2-40B4-BE49-F238E27FC236}">
                        <a16:creationId xmlns:a16="http://schemas.microsoft.com/office/drawing/2014/main" id="{FC5F096E-4FB1-3D6F-F1A0-1D2E82E51FB9}"/>
                      </a:ext>
                    </a:extLst>
                  </p:cNvPr>
                  <p:cNvSpPr/>
                  <p:nvPr/>
                </p:nvSpPr>
                <p:spPr>
                  <a:xfrm>
                    <a:off x="4920150" y="1991450"/>
                    <a:ext cx="92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" h="268" extrusionOk="0">
                        <a:moveTo>
                          <a:pt x="181" y="1"/>
                        </a:moveTo>
                        <a:cubicBezTo>
                          <a:pt x="0" y="1"/>
                          <a:pt x="0" y="268"/>
                          <a:pt x="181" y="268"/>
                        </a:cubicBezTo>
                        <a:lnTo>
                          <a:pt x="195" y="268"/>
                        </a:lnTo>
                        <a:cubicBezTo>
                          <a:pt x="368" y="268"/>
                          <a:pt x="368" y="1"/>
                          <a:pt x="195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8" name="Google Shape;1427;p46">
                  <a:extLst>
                    <a:ext uri="{FF2B5EF4-FFF2-40B4-BE49-F238E27FC236}">
                      <a16:creationId xmlns:a16="http://schemas.microsoft.com/office/drawing/2014/main" id="{67D6EC0F-85FE-0B49-7F82-EF0816565DB4}"/>
                    </a:ext>
                  </a:extLst>
                </p:cNvPr>
                <p:cNvSpPr/>
                <p:nvPr/>
              </p:nvSpPr>
              <p:spPr>
                <a:xfrm>
                  <a:off x="5270975" y="1771464"/>
                  <a:ext cx="119881" cy="4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60" name="TextBox 67">
            <a:extLst>
              <a:ext uri="{FF2B5EF4-FFF2-40B4-BE49-F238E27FC236}">
                <a16:creationId xmlns:a16="http://schemas.microsoft.com/office/drawing/2014/main" id="{6FC8A555-A692-B037-AB18-F361CAAFA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1711" y="933158"/>
            <a:ext cx="1365002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500" b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Bộ điều khiển </a:t>
            </a:r>
          </a:p>
        </p:txBody>
      </p:sp>
      <p:sp>
        <p:nvSpPr>
          <p:cNvPr id="61" name="TextBox 67">
            <a:extLst>
              <a:ext uri="{FF2B5EF4-FFF2-40B4-BE49-F238E27FC236}">
                <a16:creationId xmlns:a16="http://schemas.microsoft.com/office/drawing/2014/main" id="{34CBA263-6174-A824-3F27-684DB8F49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9611" y="3491532"/>
            <a:ext cx="2146456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500" b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Biến tần điều khiển bơm</a:t>
            </a:r>
          </a:p>
        </p:txBody>
      </p:sp>
      <p:pic>
        <p:nvPicPr>
          <p:cNvPr id="1028" name="Picture 4" descr="Giới thiệu PLC S7 1500 Siemens sử dụng cho các ứng dụng tự động hóa công  nghiệp">
            <a:extLst>
              <a:ext uri="{FF2B5EF4-FFF2-40B4-BE49-F238E27FC236}">
                <a16:creationId xmlns:a16="http://schemas.microsoft.com/office/drawing/2014/main" id="{1915F936-B4E1-2810-181B-6D686D39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343" y="1230713"/>
            <a:ext cx="1155909" cy="89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6" descr="BIẾN TẦN DANFOSS VLT FC202 Vu Nguyen Corp.">
            <a:extLst>
              <a:ext uri="{FF2B5EF4-FFF2-40B4-BE49-F238E27FC236}">
                <a16:creationId xmlns:a16="http://schemas.microsoft.com/office/drawing/2014/main" id="{9886F801-B61B-5799-2D6A-F1CB7DC95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14" b="91000" l="10000" r="90000">
                        <a14:foregroundMark x1="70429" y1="8857" x2="40286" y2="10571"/>
                        <a14:foregroundMark x1="50571" y1="5000" x2="69714" y2="5714"/>
                        <a14:foregroundMark x1="69714" y1="5714" x2="47429" y2="3286"/>
                        <a14:foregroundMark x1="44429" y1="2857" x2="45143" y2="3000"/>
                        <a14:foregroundMark x1="58000" y1="91000" x2="58000" y2="9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28" r="17106" b="6381"/>
          <a:stretch/>
        </p:blipFill>
        <p:spPr bwMode="auto">
          <a:xfrm>
            <a:off x="7427181" y="3771806"/>
            <a:ext cx="632882" cy="95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7" name="Rectangle 1056">
            <a:extLst>
              <a:ext uri="{FF2B5EF4-FFF2-40B4-BE49-F238E27FC236}">
                <a16:creationId xmlns:a16="http://schemas.microsoft.com/office/drawing/2014/main" id="{7D40E0B4-E561-0843-F80A-8CA5E0256CCA}"/>
              </a:ext>
            </a:extLst>
          </p:cNvPr>
          <p:cNvSpPr/>
          <p:nvPr/>
        </p:nvSpPr>
        <p:spPr>
          <a:xfrm>
            <a:off x="3567440" y="608632"/>
            <a:ext cx="1972980" cy="294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b="1">
                <a:solidFill>
                  <a:schemeClr val="bg1"/>
                </a:solidFill>
                <a:latin typeface="Oswald" panose="00000500000000000000" pitchFamily="2" charset="0"/>
                <a:cs typeface="Times New Roman" pitchFamily="18" charset="0"/>
              </a:rPr>
              <a:t>Máy chủ</a:t>
            </a:r>
            <a:endParaRPr lang="en-US" sz="1500" b="1" dirty="0">
              <a:solidFill>
                <a:schemeClr val="bg1"/>
              </a:solidFill>
              <a:latin typeface="Oswald" panose="00000500000000000000" pitchFamily="2" charset="0"/>
              <a:cs typeface="Times New Roman" pitchFamily="18" charset="0"/>
            </a:endParaRPr>
          </a:p>
        </p:txBody>
      </p:sp>
      <p:grpSp>
        <p:nvGrpSpPr>
          <p:cNvPr id="1058" name="Group 1057">
            <a:extLst>
              <a:ext uri="{FF2B5EF4-FFF2-40B4-BE49-F238E27FC236}">
                <a16:creationId xmlns:a16="http://schemas.microsoft.com/office/drawing/2014/main" id="{1A7A3887-B9B3-7B1B-B217-2861EDF5BC73}"/>
              </a:ext>
            </a:extLst>
          </p:cNvPr>
          <p:cNvGrpSpPr/>
          <p:nvPr/>
        </p:nvGrpSpPr>
        <p:grpSpPr>
          <a:xfrm>
            <a:off x="2553220" y="956179"/>
            <a:ext cx="1131719" cy="936274"/>
            <a:chOff x="5329004" y="888188"/>
            <a:chExt cx="1131719" cy="936274"/>
          </a:xfrm>
        </p:grpSpPr>
        <p:pic>
          <p:nvPicPr>
            <p:cNvPr id="1059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D4BFBE63-1AC0-49F4-728A-D595D0978B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340" b="13327"/>
            <a:stretch/>
          </p:blipFill>
          <p:spPr bwMode="auto">
            <a:xfrm>
              <a:off x="5376999" y="888188"/>
              <a:ext cx="1054281" cy="235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0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175889D4-A8D6-7768-F5BF-1E598F98E9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8655" y="1553131"/>
              <a:ext cx="1102068" cy="271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61" name="Group 1060">
              <a:extLst>
                <a:ext uri="{FF2B5EF4-FFF2-40B4-BE49-F238E27FC236}">
                  <a16:creationId xmlns:a16="http://schemas.microsoft.com/office/drawing/2014/main" id="{AA2F5400-C574-CF24-622B-05DA002D4770}"/>
                </a:ext>
              </a:extLst>
            </p:cNvPr>
            <p:cNvGrpSpPr/>
            <p:nvPr/>
          </p:nvGrpSpPr>
          <p:grpSpPr>
            <a:xfrm>
              <a:off x="5329004" y="1127933"/>
              <a:ext cx="1073945" cy="445611"/>
              <a:chOff x="5396192" y="1376996"/>
              <a:chExt cx="1073945" cy="445611"/>
            </a:xfrm>
            <a:solidFill>
              <a:srgbClr val="92D050"/>
            </a:solidFill>
            <a:effectLst/>
          </p:grpSpPr>
          <p:grpSp>
            <p:nvGrpSpPr>
              <p:cNvPr id="1062" name="Group 1061">
                <a:extLst>
                  <a:ext uri="{FF2B5EF4-FFF2-40B4-BE49-F238E27FC236}">
                    <a16:creationId xmlns:a16="http://schemas.microsoft.com/office/drawing/2014/main" id="{241916A6-2B29-CEC5-A139-7A4C3087C185}"/>
                  </a:ext>
                </a:extLst>
              </p:cNvPr>
              <p:cNvGrpSpPr/>
              <p:nvPr/>
            </p:nvGrpSpPr>
            <p:grpSpPr>
              <a:xfrm>
                <a:off x="5425656" y="1376996"/>
                <a:ext cx="1044481" cy="251753"/>
                <a:chOff x="5270975" y="1670353"/>
                <a:chExt cx="1044481" cy="251753"/>
              </a:xfrm>
              <a:grpFill/>
            </p:grpSpPr>
            <p:grpSp>
              <p:nvGrpSpPr>
                <p:cNvPr id="1069" name="Google Shape;1424;p46">
                  <a:extLst>
                    <a:ext uri="{FF2B5EF4-FFF2-40B4-BE49-F238E27FC236}">
                      <a16:creationId xmlns:a16="http://schemas.microsoft.com/office/drawing/2014/main" id="{351BC0B4-B468-F2CF-D182-A4B26668A1D5}"/>
                    </a:ext>
                  </a:extLst>
                </p:cNvPr>
                <p:cNvGrpSpPr/>
                <p:nvPr/>
              </p:nvGrpSpPr>
              <p:grpSpPr>
                <a:xfrm>
                  <a:off x="5424960" y="1670353"/>
                  <a:ext cx="890496" cy="251753"/>
                  <a:chOff x="4920150" y="1977875"/>
                  <a:chExt cx="68525" cy="33800"/>
                </a:xfrm>
                <a:grpFill/>
              </p:grpSpPr>
              <p:sp>
                <p:nvSpPr>
                  <p:cNvPr id="1071" name="Google Shape;1425;p46">
                    <a:extLst>
                      <a:ext uri="{FF2B5EF4-FFF2-40B4-BE49-F238E27FC236}">
                        <a16:creationId xmlns:a16="http://schemas.microsoft.com/office/drawing/2014/main" id="{6A5266BF-5E6F-9006-8511-1D64FCE9271F}"/>
                      </a:ext>
                    </a:extLst>
                  </p:cNvPr>
                  <p:cNvSpPr/>
                  <p:nvPr/>
                </p:nvSpPr>
                <p:spPr>
                  <a:xfrm>
                    <a:off x="4949175" y="1977875"/>
                    <a:ext cx="39500" cy="33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" h="1352" extrusionOk="0">
                        <a:moveTo>
                          <a:pt x="891" y="1"/>
                        </a:moveTo>
                        <a:cubicBezTo>
                          <a:pt x="859" y="1"/>
                          <a:pt x="828" y="12"/>
                          <a:pt x="801" y="32"/>
                        </a:cubicBezTo>
                        <a:cubicBezTo>
                          <a:pt x="743" y="89"/>
                          <a:pt x="743" y="176"/>
                          <a:pt x="801" y="226"/>
                        </a:cubicBezTo>
                        <a:lnTo>
                          <a:pt x="1039" y="472"/>
                        </a:lnTo>
                        <a:cubicBezTo>
                          <a:pt x="1068" y="493"/>
                          <a:pt x="1046" y="544"/>
                          <a:pt x="1010" y="544"/>
                        </a:cubicBezTo>
                        <a:lnTo>
                          <a:pt x="152" y="544"/>
                        </a:lnTo>
                        <a:cubicBezTo>
                          <a:pt x="147" y="543"/>
                          <a:pt x="143" y="543"/>
                          <a:pt x="139" y="543"/>
                        </a:cubicBezTo>
                        <a:cubicBezTo>
                          <a:pt x="66" y="543"/>
                          <a:pt x="14" y="598"/>
                          <a:pt x="8" y="666"/>
                        </a:cubicBezTo>
                        <a:cubicBezTo>
                          <a:pt x="0" y="746"/>
                          <a:pt x="65" y="811"/>
                          <a:pt x="145" y="811"/>
                        </a:cubicBezTo>
                        <a:lnTo>
                          <a:pt x="1010" y="811"/>
                        </a:lnTo>
                        <a:cubicBezTo>
                          <a:pt x="1046" y="811"/>
                          <a:pt x="1068" y="854"/>
                          <a:pt x="1039" y="883"/>
                        </a:cubicBezTo>
                        <a:lnTo>
                          <a:pt x="808" y="1113"/>
                        </a:lnTo>
                        <a:cubicBezTo>
                          <a:pt x="758" y="1164"/>
                          <a:pt x="751" y="1251"/>
                          <a:pt x="794" y="1308"/>
                        </a:cubicBezTo>
                        <a:cubicBezTo>
                          <a:pt x="823" y="1337"/>
                          <a:pt x="859" y="1351"/>
                          <a:pt x="895" y="1351"/>
                        </a:cubicBezTo>
                        <a:cubicBezTo>
                          <a:pt x="931" y="1351"/>
                          <a:pt x="967" y="1337"/>
                          <a:pt x="996" y="1308"/>
                        </a:cubicBezTo>
                        <a:lnTo>
                          <a:pt x="1522" y="774"/>
                        </a:lnTo>
                        <a:cubicBezTo>
                          <a:pt x="1580" y="717"/>
                          <a:pt x="1573" y="630"/>
                          <a:pt x="1522" y="573"/>
                        </a:cubicBezTo>
                        <a:lnTo>
                          <a:pt x="996" y="46"/>
                        </a:lnTo>
                        <a:cubicBezTo>
                          <a:pt x="965" y="15"/>
                          <a:pt x="928" y="1"/>
                          <a:pt x="891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2" name="Google Shape;1426;p46">
                    <a:extLst>
                      <a:ext uri="{FF2B5EF4-FFF2-40B4-BE49-F238E27FC236}">
                        <a16:creationId xmlns:a16="http://schemas.microsoft.com/office/drawing/2014/main" id="{7B12B1BD-39AD-319E-9742-484FB05C15A7}"/>
                      </a:ext>
                    </a:extLst>
                  </p:cNvPr>
                  <p:cNvSpPr/>
                  <p:nvPr/>
                </p:nvSpPr>
                <p:spPr>
                  <a:xfrm>
                    <a:off x="4931875" y="1991450"/>
                    <a:ext cx="128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" h="268" extrusionOk="0">
                        <a:moveTo>
                          <a:pt x="180" y="1"/>
                        </a:moveTo>
                        <a:cubicBezTo>
                          <a:pt x="0" y="1"/>
                          <a:pt x="0" y="268"/>
                          <a:pt x="180" y="268"/>
                        </a:cubicBezTo>
                        <a:lnTo>
                          <a:pt x="332" y="268"/>
                        </a:lnTo>
                        <a:cubicBezTo>
                          <a:pt x="512" y="268"/>
                          <a:pt x="512" y="1"/>
                          <a:pt x="332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3" name="Google Shape;1427;p46">
                    <a:extLst>
                      <a:ext uri="{FF2B5EF4-FFF2-40B4-BE49-F238E27FC236}">
                        <a16:creationId xmlns:a16="http://schemas.microsoft.com/office/drawing/2014/main" id="{2DBA631A-25B9-CA85-7863-D684B060D41D}"/>
                      </a:ext>
                    </a:extLst>
                  </p:cNvPr>
                  <p:cNvSpPr/>
                  <p:nvPr/>
                </p:nvSpPr>
                <p:spPr>
                  <a:xfrm>
                    <a:off x="4920150" y="1991450"/>
                    <a:ext cx="92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" h="268" extrusionOk="0">
                        <a:moveTo>
                          <a:pt x="181" y="1"/>
                        </a:moveTo>
                        <a:cubicBezTo>
                          <a:pt x="0" y="1"/>
                          <a:pt x="0" y="268"/>
                          <a:pt x="181" y="268"/>
                        </a:cubicBezTo>
                        <a:lnTo>
                          <a:pt x="195" y="268"/>
                        </a:lnTo>
                        <a:cubicBezTo>
                          <a:pt x="368" y="268"/>
                          <a:pt x="368" y="1"/>
                          <a:pt x="195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070" name="Google Shape;1427;p46">
                  <a:extLst>
                    <a:ext uri="{FF2B5EF4-FFF2-40B4-BE49-F238E27FC236}">
                      <a16:creationId xmlns:a16="http://schemas.microsoft.com/office/drawing/2014/main" id="{035983AE-EC33-739A-205C-A944FF82CB03}"/>
                    </a:ext>
                  </a:extLst>
                </p:cNvPr>
                <p:cNvSpPr/>
                <p:nvPr/>
              </p:nvSpPr>
              <p:spPr>
                <a:xfrm>
                  <a:off x="5270975" y="1771464"/>
                  <a:ext cx="119881" cy="4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63" name="Group 1062">
                <a:extLst>
                  <a:ext uri="{FF2B5EF4-FFF2-40B4-BE49-F238E27FC236}">
                    <a16:creationId xmlns:a16="http://schemas.microsoft.com/office/drawing/2014/main" id="{037647C7-9834-2BDB-7DD2-21A9DB5E22BA}"/>
                  </a:ext>
                </a:extLst>
              </p:cNvPr>
              <p:cNvGrpSpPr/>
              <p:nvPr/>
            </p:nvGrpSpPr>
            <p:grpSpPr>
              <a:xfrm rot="10800000">
                <a:off x="5396192" y="1570854"/>
                <a:ext cx="1044481" cy="251753"/>
                <a:chOff x="5270975" y="1670353"/>
                <a:chExt cx="1044481" cy="251753"/>
              </a:xfrm>
              <a:grpFill/>
            </p:grpSpPr>
            <p:grpSp>
              <p:nvGrpSpPr>
                <p:cNvPr id="1064" name="Google Shape;1424;p46">
                  <a:extLst>
                    <a:ext uri="{FF2B5EF4-FFF2-40B4-BE49-F238E27FC236}">
                      <a16:creationId xmlns:a16="http://schemas.microsoft.com/office/drawing/2014/main" id="{824DC98E-4D9A-25F2-22EE-DFB898DC4AAB}"/>
                    </a:ext>
                  </a:extLst>
                </p:cNvPr>
                <p:cNvGrpSpPr/>
                <p:nvPr/>
              </p:nvGrpSpPr>
              <p:grpSpPr>
                <a:xfrm>
                  <a:off x="5424960" y="1670353"/>
                  <a:ext cx="890496" cy="251753"/>
                  <a:chOff x="4920150" y="1977875"/>
                  <a:chExt cx="68525" cy="33800"/>
                </a:xfrm>
                <a:grpFill/>
              </p:grpSpPr>
              <p:sp>
                <p:nvSpPr>
                  <p:cNvPr id="1066" name="Google Shape;1425;p46">
                    <a:extLst>
                      <a:ext uri="{FF2B5EF4-FFF2-40B4-BE49-F238E27FC236}">
                        <a16:creationId xmlns:a16="http://schemas.microsoft.com/office/drawing/2014/main" id="{D4556A99-8340-AC3A-0B3C-10FD294DCD79}"/>
                      </a:ext>
                    </a:extLst>
                  </p:cNvPr>
                  <p:cNvSpPr/>
                  <p:nvPr/>
                </p:nvSpPr>
                <p:spPr>
                  <a:xfrm>
                    <a:off x="4949175" y="1977875"/>
                    <a:ext cx="39500" cy="33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" h="1352" extrusionOk="0">
                        <a:moveTo>
                          <a:pt x="891" y="1"/>
                        </a:moveTo>
                        <a:cubicBezTo>
                          <a:pt x="859" y="1"/>
                          <a:pt x="828" y="12"/>
                          <a:pt x="801" y="32"/>
                        </a:cubicBezTo>
                        <a:cubicBezTo>
                          <a:pt x="743" y="89"/>
                          <a:pt x="743" y="176"/>
                          <a:pt x="801" y="226"/>
                        </a:cubicBezTo>
                        <a:lnTo>
                          <a:pt x="1039" y="472"/>
                        </a:lnTo>
                        <a:cubicBezTo>
                          <a:pt x="1068" y="493"/>
                          <a:pt x="1046" y="544"/>
                          <a:pt x="1010" y="544"/>
                        </a:cubicBezTo>
                        <a:lnTo>
                          <a:pt x="152" y="544"/>
                        </a:lnTo>
                        <a:cubicBezTo>
                          <a:pt x="147" y="543"/>
                          <a:pt x="143" y="543"/>
                          <a:pt x="139" y="543"/>
                        </a:cubicBezTo>
                        <a:cubicBezTo>
                          <a:pt x="66" y="543"/>
                          <a:pt x="14" y="598"/>
                          <a:pt x="8" y="666"/>
                        </a:cubicBezTo>
                        <a:cubicBezTo>
                          <a:pt x="0" y="746"/>
                          <a:pt x="65" y="811"/>
                          <a:pt x="145" y="811"/>
                        </a:cubicBezTo>
                        <a:lnTo>
                          <a:pt x="1010" y="811"/>
                        </a:lnTo>
                        <a:cubicBezTo>
                          <a:pt x="1046" y="811"/>
                          <a:pt x="1068" y="854"/>
                          <a:pt x="1039" y="883"/>
                        </a:cubicBezTo>
                        <a:lnTo>
                          <a:pt x="808" y="1113"/>
                        </a:lnTo>
                        <a:cubicBezTo>
                          <a:pt x="758" y="1164"/>
                          <a:pt x="751" y="1251"/>
                          <a:pt x="794" y="1308"/>
                        </a:cubicBezTo>
                        <a:cubicBezTo>
                          <a:pt x="823" y="1337"/>
                          <a:pt x="859" y="1351"/>
                          <a:pt x="895" y="1351"/>
                        </a:cubicBezTo>
                        <a:cubicBezTo>
                          <a:pt x="931" y="1351"/>
                          <a:pt x="967" y="1337"/>
                          <a:pt x="996" y="1308"/>
                        </a:cubicBezTo>
                        <a:lnTo>
                          <a:pt x="1522" y="774"/>
                        </a:lnTo>
                        <a:cubicBezTo>
                          <a:pt x="1580" y="717"/>
                          <a:pt x="1573" y="630"/>
                          <a:pt x="1522" y="573"/>
                        </a:cubicBezTo>
                        <a:lnTo>
                          <a:pt x="996" y="46"/>
                        </a:lnTo>
                        <a:cubicBezTo>
                          <a:pt x="965" y="15"/>
                          <a:pt x="928" y="1"/>
                          <a:pt x="891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67" name="Google Shape;1426;p46">
                    <a:extLst>
                      <a:ext uri="{FF2B5EF4-FFF2-40B4-BE49-F238E27FC236}">
                        <a16:creationId xmlns:a16="http://schemas.microsoft.com/office/drawing/2014/main" id="{44C98DAA-9679-7FA0-BF3D-E3A1F10E5904}"/>
                      </a:ext>
                    </a:extLst>
                  </p:cNvPr>
                  <p:cNvSpPr/>
                  <p:nvPr/>
                </p:nvSpPr>
                <p:spPr>
                  <a:xfrm>
                    <a:off x="4931875" y="1991450"/>
                    <a:ext cx="128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" h="268" extrusionOk="0">
                        <a:moveTo>
                          <a:pt x="180" y="1"/>
                        </a:moveTo>
                        <a:cubicBezTo>
                          <a:pt x="0" y="1"/>
                          <a:pt x="0" y="268"/>
                          <a:pt x="180" y="268"/>
                        </a:cubicBezTo>
                        <a:lnTo>
                          <a:pt x="332" y="268"/>
                        </a:lnTo>
                        <a:cubicBezTo>
                          <a:pt x="512" y="268"/>
                          <a:pt x="512" y="1"/>
                          <a:pt x="332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68" name="Google Shape;1427;p46">
                    <a:extLst>
                      <a:ext uri="{FF2B5EF4-FFF2-40B4-BE49-F238E27FC236}">
                        <a16:creationId xmlns:a16="http://schemas.microsoft.com/office/drawing/2014/main" id="{33E19E17-4594-3E5E-09CB-5824AB442D59}"/>
                      </a:ext>
                    </a:extLst>
                  </p:cNvPr>
                  <p:cNvSpPr/>
                  <p:nvPr/>
                </p:nvSpPr>
                <p:spPr>
                  <a:xfrm>
                    <a:off x="4920150" y="1991450"/>
                    <a:ext cx="92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" h="268" extrusionOk="0">
                        <a:moveTo>
                          <a:pt x="181" y="1"/>
                        </a:moveTo>
                        <a:cubicBezTo>
                          <a:pt x="0" y="1"/>
                          <a:pt x="0" y="268"/>
                          <a:pt x="181" y="268"/>
                        </a:cubicBezTo>
                        <a:lnTo>
                          <a:pt x="195" y="268"/>
                        </a:lnTo>
                        <a:cubicBezTo>
                          <a:pt x="368" y="268"/>
                          <a:pt x="368" y="1"/>
                          <a:pt x="195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065" name="Google Shape;1427;p46">
                  <a:extLst>
                    <a:ext uri="{FF2B5EF4-FFF2-40B4-BE49-F238E27FC236}">
                      <a16:creationId xmlns:a16="http://schemas.microsoft.com/office/drawing/2014/main" id="{9C1528D8-6016-8406-E499-4B920D5CD2A8}"/>
                    </a:ext>
                  </a:extLst>
                </p:cNvPr>
                <p:cNvSpPr/>
                <p:nvPr/>
              </p:nvSpPr>
              <p:spPr>
                <a:xfrm>
                  <a:off x="5270975" y="1771464"/>
                  <a:ext cx="119881" cy="4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074" name="Group 1073">
            <a:extLst>
              <a:ext uri="{FF2B5EF4-FFF2-40B4-BE49-F238E27FC236}">
                <a16:creationId xmlns:a16="http://schemas.microsoft.com/office/drawing/2014/main" id="{0C2364B6-C15B-8EBA-8CDC-C5D71CD75AE2}"/>
              </a:ext>
            </a:extLst>
          </p:cNvPr>
          <p:cNvGrpSpPr/>
          <p:nvPr/>
        </p:nvGrpSpPr>
        <p:grpSpPr>
          <a:xfrm>
            <a:off x="5312232" y="3605329"/>
            <a:ext cx="1131719" cy="936274"/>
            <a:chOff x="5329004" y="888188"/>
            <a:chExt cx="1131719" cy="936274"/>
          </a:xfrm>
        </p:grpSpPr>
        <p:pic>
          <p:nvPicPr>
            <p:cNvPr id="1075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FDEE390-E885-65F7-E33F-775E8F125C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340" b="13327"/>
            <a:stretch/>
          </p:blipFill>
          <p:spPr bwMode="auto">
            <a:xfrm>
              <a:off x="5376999" y="888188"/>
              <a:ext cx="1054281" cy="235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6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5442BE29-09D8-5F88-3CC9-2DEC1C9256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8655" y="1553131"/>
              <a:ext cx="1102068" cy="271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77" name="Group 1076">
              <a:extLst>
                <a:ext uri="{FF2B5EF4-FFF2-40B4-BE49-F238E27FC236}">
                  <a16:creationId xmlns:a16="http://schemas.microsoft.com/office/drawing/2014/main" id="{9FC43C38-7843-42C3-BBCD-1F350082D7BE}"/>
                </a:ext>
              </a:extLst>
            </p:cNvPr>
            <p:cNvGrpSpPr/>
            <p:nvPr/>
          </p:nvGrpSpPr>
          <p:grpSpPr>
            <a:xfrm>
              <a:off x="5329004" y="1127933"/>
              <a:ext cx="1073945" cy="445611"/>
              <a:chOff x="5396192" y="1376996"/>
              <a:chExt cx="1073945" cy="445611"/>
            </a:xfrm>
            <a:solidFill>
              <a:srgbClr val="92D050"/>
            </a:solidFill>
            <a:effectLst/>
          </p:grpSpPr>
          <p:grpSp>
            <p:nvGrpSpPr>
              <p:cNvPr id="1078" name="Group 1077">
                <a:extLst>
                  <a:ext uri="{FF2B5EF4-FFF2-40B4-BE49-F238E27FC236}">
                    <a16:creationId xmlns:a16="http://schemas.microsoft.com/office/drawing/2014/main" id="{809642EF-6AFE-E5FA-784F-B9088A2A3B1C}"/>
                  </a:ext>
                </a:extLst>
              </p:cNvPr>
              <p:cNvGrpSpPr/>
              <p:nvPr/>
            </p:nvGrpSpPr>
            <p:grpSpPr>
              <a:xfrm>
                <a:off x="5425656" y="1376996"/>
                <a:ext cx="1044481" cy="251753"/>
                <a:chOff x="5270975" y="1670353"/>
                <a:chExt cx="1044481" cy="251753"/>
              </a:xfrm>
              <a:grpFill/>
            </p:grpSpPr>
            <p:grpSp>
              <p:nvGrpSpPr>
                <p:cNvPr id="1085" name="Google Shape;1424;p46">
                  <a:extLst>
                    <a:ext uri="{FF2B5EF4-FFF2-40B4-BE49-F238E27FC236}">
                      <a16:creationId xmlns:a16="http://schemas.microsoft.com/office/drawing/2014/main" id="{3ADECA6F-853B-3EC4-483E-B56422D3C369}"/>
                    </a:ext>
                  </a:extLst>
                </p:cNvPr>
                <p:cNvGrpSpPr/>
                <p:nvPr/>
              </p:nvGrpSpPr>
              <p:grpSpPr>
                <a:xfrm>
                  <a:off x="5424960" y="1670353"/>
                  <a:ext cx="890496" cy="251753"/>
                  <a:chOff x="4920150" y="1977875"/>
                  <a:chExt cx="68525" cy="33800"/>
                </a:xfrm>
                <a:grpFill/>
              </p:grpSpPr>
              <p:sp>
                <p:nvSpPr>
                  <p:cNvPr id="1087" name="Google Shape;1425;p46">
                    <a:extLst>
                      <a:ext uri="{FF2B5EF4-FFF2-40B4-BE49-F238E27FC236}">
                        <a16:creationId xmlns:a16="http://schemas.microsoft.com/office/drawing/2014/main" id="{F7F23EA0-A0AD-1F9E-DA5C-FABF176049A0}"/>
                      </a:ext>
                    </a:extLst>
                  </p:cNvPr>
                  <p:cNvSpPr/>
                  <p:nvPr/>
                </p:nvSpPr>
                <p:spPr>
                  <a:xfrm>
                    <a:off x="4949175" y="1977875"/>
                    <a:ext cx="39500" cy="33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" h="1352" extrusionOk="0">
                        <a:moveTo>
                          <a:pt x="891" y="1"/>
                        </a:moveTo>
                        <a:cubicBezTo>
                          <a:pt x="859" y="1"/>
                          <a:pt x="828" y="12"/>
                          <a:pt x="801" y="32"/>
                        </a:cubicBezTo>
                        <a:cubicBezTo>
                          <a:pt x="743" y="89"/>
                          <a:pt x="743" y="176"/>
                          <a:pt x="801" y="226"/>
                        </a:cubicBezTo>
                        <a:lnTo>
                          <a:pt x="1039" y="472"/>
                        </a:lnTo>
                        <a:cubicBezTo>
                          <a:pt x="1068" y="493"/>
                          <a:pt x="1046" y="544"/>
                          <a:pt x="1010" y="544"/>
                        </a:cubicBezTo>
                        <a:lnTo>
                          <a:pt x="152" y="544"/>
                        </a:lnTo>
                        <a:cubicBezTo>
                          <a:pt x="147" y="543"/>
                          <a:pt x="143" y="543"/>
                          <a:pt x="139" y="543"/>
                        </a:cubicBezTo>
                        <a:cubicBezTo>
                          <a:pt x="66" y="543"/>
                          <a:pt x="14" y="598"/>
                          <a:pt x="8" y="666"/>
                        </a:cubicBezTo>
                        <a:cubicBezTo>
                          <a:pt x="0" y="746"/>
                          <a:pt x="65" y="811"/>
                          <a:pt x="145" y="811"/>
                        </a:cubicBezTo>
                        <a:lnTo>
                          <a:pt x="1010" y="811"/>
                        </a:lnTo>
                        <a:cubicBezTo>
                          <a:pt x="1046" y="811"/>
                          <a:pt x="1068" y="854"/>
                          <a:pt x="1039" y="883"/>
                        </a:cubicBezTo>
                        <a:lnTo>
                          <a:pt x="808" y="1113"/>
                        </a:lnTo>
                        <a:cubicBezTo>
                          <a:pt x="758" y="1164"/>
                          <a:pt x="751" y="1251"/>
                          <a:pt x="794" y="1308"/>
                        </a:cubicBezTo>
                        <a:cubicBezTo>
                          <a:pt x="823" y="1337"/>
                          <a:pt x="859" y="1351"/>
                          <a:pt x="895" y="1351"/>
                        </a:cubicBezTo>
                        <a:cubicBezTo>
                          <a:pt x="931" y="1351"/>
                          <a:pt x="967" y="1337"/>
                          <a:pt x="996" y="1308"/>
                        </a:cubicBezTo>
                        <a:lnTo>
                          <a:pt x="1522" y="774"/>
                        </a:lnTo>
                        <a:cubicBezTo>
                          <a:pt x="1580" y="717"/>
                          <a:pt x="1573" y="630"/>
                          <a:pt x="1522" y="573"/>
                        </a:cubicBezTo>
                        <a:lnTo>
                          <a:pt x="996" y="46"/>
                        </a:lnTo>
                        <a:cubicBezTo>
                          <a:pt x="965" y="15"/>
                          <a:pt x="928" y="1"/>
                          <a:pt x="891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8" name="Google Shape;1426;p46">
                    <a:extLst>
                      <a:ext uri="{FF2B5EF4-FFF2-40B4-BE49-F238E27FC236}">
                        <a16:creationId xmlns:a16="http://schemas.microsoft.com/office/drawing/2014/main" id="{40B563EE-22C1-53F9-7AEC-B909B5FF8D5F}"/>
                      </a:ext>
                    </a:extLst>
                  </p:cNvPr>
                  <p:cNvSpPr/>
                  <p:nvPr/>
                </p:nvSpPr>
                <p:spPr>
                  <a:xfrm>
                    <a:off x="4931875" y="1991450"/>
                    <a:ext cx="128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" h="268" extrusionOk="0">
                        <a:moveTo>
                          <a:pt x="180" y="1"/>
                        </a:moveTo>
                        <a:cubicBezTo>
                          <a:pt x="0" y="1"/>
                          <a:pt x="0" y="268"/>
                          <a:pt x="180" y="268"/>
                        </a:cubicBezTo>
                        <a:lnTo>
                          <a:pt x="332" y="268"/>
                        </a:lnTo>
                        <a:cubicBezTo>
                          <a:pt x="512" y="268"/>
                          <a:pt x="512" y="1"/>
                          <a:pt x="332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9" name="Google Shape;1427;p46">
                    <a:extLst>
                      <a:ext uri="{FF2B5EF4-FFF2-40B4-BE49-F238E27FC236}">
                        <a16:creationId xmlns:a16="http://schemas.microsoft.com/office/drawing/2014/main" id="{7B2DB2B5-F576-712B-2683-25FC8145470D}"/>
                      </a:ext>
                    </a:extLst>
                  </p:cNvPr>
                  <p:cNvSpPr/>
                  <p:nvPr/>
                </p:nvSpPr>
                <p:spPr>
                  <a:xfrm>
                    <a:off x="4920150" y="1991450"/>
                    <a:ext cx="92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" h="268" extrusionOk="0">
                        <a:moveTo>
                          <a:pt x="181" y="1"/>
                        </a:moveTo>
                        <a:cubicBezTo>
                          <a:pt x="0" y="1"/>
                          <a:pt x="0" y="268"/>
                          <a:pt x="181" y="268"/>
                        </a:cubicBezTo>
                        <a:lnTo>
                          <a:pt x="195" y="268"/>
                        </a:lnTo>
                        <a:cubicBezTo>
                          <a:pt x="368" y="268"/>
                          <a:pt x="368" y="1"/>
                          <a:pt x="195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086" name="Google Shape;1427;p46">
                  <a:extLst>
                    <a:ext uri="{FF2B5EF4-FFF2-40B4-BE49-F238E27FC236}">
                      <a16:creationId xmlns:a16="http://schemas.microsoft.com/office/drawing/2014/main" id="{42CD1FEF-5C71-E1B7-0756-4396866A9AE1}"/>
                    </a:ext>
                  </a:extLst>
                </p:cNvPr>
                <p:cNvSpPr/>
                <p:nvPr/>
              </p:nvSpPr>
              <p:spPr>
                <a:xfrm>
                  <a:off x="5270975" y="1771464"/>
                  <a:ext cx="119881" cy="4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79" name="Group 1078">
                <a:extLst>
                  <a:ext uri="{FF2B5EF4-FFF2-40B4-BE49-F238E27FC236}">
                    <a16:creationId xmlns:a16="http://schemas.microsoft.com/office/drawing/2014/main" id="{3F91A7E2-17E8-0239-B82D-FD818B80401F}"/>
                  </a:ext>
                </a:extLst>
              </p:cNvPr>
              <p:cNvGrpSpPr/>
              <p:nvPr/>
            </p:nvGrpSpPr>
            <p:grpSpPr>
              <a:xfrm rot="10800000">
                <a:off x="5396192" y="1570854"/>
                <a:ext cx="1044481" cy="251753"/>
                <a:chOff x="5270975" y="1670353"/>
                <a:chExt cx="1044481" cy="251753"/>
              </a:xfrm>
              <a:grpFill/>
            </p:grpSpPr>
            <p:grpSp>
              <p:nvGrpSpPr>
                <p:cNvPr id="1080" name="Google Shape;1424;p46">
                  <a:extLst>
                    <a:ext uri="{FF2B5EF4-FFF2-40B4-BE49-F238E27FC236}">
                      <a16:creationId xmlns:a16="http://schemas.microsoft.com/office/drawing/2014/main" id="{9545F439-543B-28C7-FBA0-D9A4CF4AD245}"/>
                    </a:ext>
                  </a:extLst>
                </p:cNvPr>
                <p:cNvGrpSpPr/>
                <p:nvPr/>
              </p:nvGrpSpPr>
              <p:grpSpPr>
                <a:xfrm>
                  <a:off x="5424960" y="1670353"/>
                  <a:ext cx="890496" cy="251753"/>
                  <a:chOff x="4920150" y="1977875"/>
                  <a:chExt cx="68525" cy="33800"/>
                </a:xfrm>
                <a:grpFill/>
              </p:grpSpPr>
              <p:sp>
                <p:nvSpPr>
                  <p:cNvPr id="1082" name="Google Shape;1425;p46">
                    <a:extLst>
                      <a:ext uri="{FF2B5EF4-FFF2-40B4-BE49-F238E27FC236}">
                        <a16:creationId xmlns:a16="http://schemas.microsoft.com/office/drawing/2014/main" id="{2A8A7979-2B2D-34BB-7417-B36345EFE642}"/>
                      </a:ext>
                    </a:extLst>
                  </p:cNvPr>
                  <p:cNvSpPr/>
                  <p:nvPr/>
                </p:nvSpPr>
                <p:spPr>
                  <a:xfrm>
                    <a:off x="4949175" y="1977875"/>
                    <a:ext cx="39500" cy="33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" h="1352" extrusionOk="0">
                        <a:moveTo>
                          <a:pt x="891" y="1"/>
                        </a:moveTo>
                        <a:cubicBezTo>
                          <a:pt x="859" y="1"/>
                          <a:pt x="828" y="12"/>
                          <a:pt x="801" y="32"/>
                        </a:cubicBezTo>
                        <a:cubicBezTo>
                          <a:pt x="743" y="89"/>
                          <a:pt x="743" y="176"/>
                          <a:pt x="801" y="226"/>
                        </a:cubicBezTo>
                        <a:lnTo>
                          <a:pt x="1039" y="472"/>
                        </a:lnTo>
                        <a:cubicBezTo>
                          <a:pt x="1068" y="493"/>
                          <a:pt x="1046" y="544"/>
                          <a:pt x="1010" y="544"/>
                        </a:cubicBezTo>
                        <a:lnTo>
                          <a:pt x="152" y="544"/>
                        </a:lnTo>
                        <a:cubicBezTo>
                          <a:pt x="147" y="543"/>
                          <a:pt x="143" y="543"/>
                          <a:pt x="139" y="543"/>
                        </a:cubicBezTo>
                        <a:cubicBezTo>
                          <a:pt x="66" y="543"/>
                          <a:pt x="14" y="598"/>
                          <a:pt x="8" y="666"/>
                        </a:cubicBezTo>
                        <a:cubicBezTo>
                          <a:pt x="0" y="746"/>
                          <a:pt x="65" y="811"/>
                          <a:pt x="145" y="811"/>
                        </a:cubicBezTo>
                        <a:lnTo>
                          <a:pt x="1010" y="811"/>
                        </a:lnTo>
                        <a:cubicBezTo>
                          <a:pt x="1046" y="811"/>
                          <a:pt x="1068" y="854"/>
                          <a:pt x="1039" y="883"/>
                        </a:cubicBezTo>
                        <a:lnTo>
                          <a:pt x="808" y="1113"/>
                        </a:lnTo>
                        <a:cubicBezTo>
                          <a:pt x="758" y="1164"/>
                          <a:pt x="751" y="1251"/>
                          <a:pt x="794" y="1308"/>
                        </a:cubicBezTo>
                        <a:cubicBezTo>
                          <a:pt x="823" y="1337"/>
                          <a:pt x="859" y="1351"/>
                          <a:pt x="895" y="1351"/>
                        </a:cubicBezTo>
                        <a:cubicBezTo>
                          <a:pt x="931" y="1351"/>
                          <a:pt x="967" y="1337"/>
                          <a:pt x="996" y="1308"/>
                        </a:cubicBezTo>
                        <a:lnTo>
                          <a:pt x="1522" y="774"/>
                        </a:lnTo>
                        <a:cubicBezTo>
                          <a:pt x="1580" y="717"/>
                          <a:pt x="1573" y="630"/>
                          <a:pt x="1522" y="573"/>
                        </a:cubicBezTo>
                        <a:lnTo>
                          <a:pt x="996" y="46"/>
                        </a:lnTo>
                        <a:cubicBezTo>
                          <a:pt x="965" y="15"/>
                          <a:pt x="928" y="1"/>
                          <a:pt x="891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3" name="Google Shape;1426;p46">
                    <a:extLst>
                      <a:ext uri="{FF2B5EF4-FFF2-40B4-BE49-F238E27FC236}">
                        <a16:creationId xmlns:a16="http://schemas.microsoft.com/office/drawing/2014/main" id="{4979E86B-9281-FFDC-B4CE-AC3705F2D231}"/>
                      </a:ext>
                    </a:extLst>
                  </p:cNvPr>
                  <p:cNvSpPr/>
                  <p:nvPr/>
                </p:nvSpPr>
                <p:spPr>
                  <a:xfrm>
                    <a:off x="4931875" y="1991450"/>
                    <a:ext cx="128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" h="268" extrusionOk="0">
                        <a:moveTo>
                          <a:pt x="180" y="1"/>
                        </a:moveTo>
                        <a:cubicBezTo>
                          <a:pt x="0" y="1"/>
                          <a:pt x="0" y="268"/>
                          <a:pt x="180" y="268"/>
                        </a:cubicBezTo>
                        <a:lnTo>
                          <a:pt x="332" y="268"/>
                        </a:lnTo>
                        <a:cubicBezTo>
                          <a:pt x="512" y="268"/>
                          <a:pt x="512" y="1"/>
                          <a:pt x="332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4" name="Google Shape;1427;p46">
                    <a:extLst>
                      <a:ext uri="{FF2B5EF4-FFF2-40B4-BE49-F238E27FC236}">
                        <a16:creationId xmlns:a16="http://schemas.microsoft.com/office/drawing/2014/main" id="{39ECF8CA-762D-23ED-7744-333F49997FE5}"/>
                      </a:ext>
                    </a:extLst>
                  </p:cNvPr>
                  <p:cNvSpPr/>
                  <p:nvPr/>
                </p:nvSpPr>
                <p:spPr>
                  <a:xfrm>
                    <a:off x="4920150" y="1991450"/>
                    <a:ext cx="92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" h="268" extrusionOk="0">
                        <a:moveTo>
                          <a:pt x="181" y="1"/>
                        </a:moveTo>
                        <a:cubicBezTo>
                          <a:pt x="0" y="1"/>
                          <a:pt x="0" y="268"/>
                          <a:pt x="181" y="268"/>
                        </a:cubicBezTo>
                        <a:lnTo>
                          <a:pt x="195" y="268"/>
                        </a:lnTo>
                        <a:cubicBezTo>
                          <a:pt x="368" y="268"/>
                          <a:pt x="368" y="1"/>
                          <a:pt x="195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081" name="Google Shape;1427;p46">
                  <a:extLst>
                    <a:ext uri="{FF2B5EF4-FFF2-40B4-BE49-F238E27FC236}">
                      <a16:creationId xmlns:a16="http://schemas.microsoft.com/office/drawing/2014/main" id="{4524C979-F652-AD62-BB76-00E771BED8B2}"/>
                    </a:ext>
                  </a:extLst>
                </p:cNvPr>
                <p:cNvSpPr/>
                <p:nvPr/>
              </p:nvSpPr>
              <p:spPr>
                <a:xfrm>
                  <a:off x="5270975" y="1771464"/>
                  <a:ext cx="119881" cy="4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090" name="Group 1089">
            <a:extLst>
              <a:ext uri="{FF2B5EF4-FFF2-40B4-BE49-F238E27FC236}">
                <a16:creationId xmlns:a16="http://schemas.microsoft.com/office/drawing/2014/main" id="{31468E08-17DF-184A-FF32-94919A93A808}"/>
              </a:ext>
            </a:extLst>
          </p:cNvPr>
          <p:cNvGrpSpPr/>
          <p:nvPr/>
        </p:nvGrpSpPr>
        <p:grpSpPr>
          <a:xfrm rot="5400000">
            <a:off x="7177762" y="2364429"/>
            <a:ext cx="1131719" cy="936274"/>
            <a:chOff x="5329004" y="888188"/>
            <a:chExt cx="1131719" cy="936274"/>
          </a:xfrm>
        </p:grpSpPr>
        <p:pic>
          <p:nvPicPr>
            <p:cNvPr id="1091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B84E8342-B329-CC43-A94E-A64926C85F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340" b="13327"/>
            <a:stretch/>
          </p:blipFill>
          <p:spPr bwMode="auto">
            <a:xfrm>
              <a:off x="5376999" y="888188"/>
              <a:ext cx="1054281" cy="235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2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0D396F6F-C66C-D210-7384-68A1ED9930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8655" y="1553131"/>
              <a:ext cx="1102068" cy="271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93" name="Group 1092">
              <a:extLst>
                <a:ext uri="{FF2B5EF4-FFF2-40B4-BE49-F238E27FC236}">
                  <a16:creationId xmlns:a16="http://schemas.microsoft.com/office/drawing/2014/main" id="{CB8D795A-D0AF-639E-2E92-8C28A4104120}"/>
                </a:ext>
              </a:extLst>
            </p:cNvPr>
            <p:cNvGrpSpPr/>
            <p:nvPr/>
          </p:nvGrpSpPr>
          <p:grpSpPr>
            <a:xfrm>
              <a:off x="5329004" y="1127933"/>
              <a:ext cx="1073945" cy="445611"/>
              <a:chOff x="5396192" y="1376996"/>
              <a:chExt cx="1073945" cy="445611"/>
            </a:xfrm>
            <a:solidFill>
              <a:srgbClr val="92D050"/>
            </a:solidFill>
            <a:effectLst/>
          </p:grpSpPr>
          <p:grpSp>
            <p:nvGrpSpPr>
              <p:cNvPr id="1094" name="Group 1093">
                <a:extLst>
                  <a:ext uri="{FF2B5EF4-FFF2-40B4-BE49-F238E27FC236}">
                    <a16:creationId xmlns:a16="http://schemas.microsoft.com/office/drawing/2014/main" id="{9EC818F1-442D-741F-B296-AAE75022C26B}"/>
                  </a:ext>
                </a:extLst>
              </p:cNvPr>
              <p:cNvGrpSpPr/>
              <p:nvPr/>
            </p:nvGrpSpPr>
            <p:grpSpPr>
              <a:xfrm>
                <a:off x="5425656" y="1376996"/>
                <a:ext cx="1044481" cy="251753"/>
                <a:chOff x="5270975" y="1670353"/>
                <a:chExt cx="1044481" cy="251753"/>
              </a:xfrm>
              <a:grpFill/>
            </p:grpSpPr>
            <p:grpSp>
              <p:nvGrpSpPr>
                <p:cNvPr id="1101" name="Google Shape;1424;p46">
                  <a:extLst>
                    <a:ext uri="{FF2B5EF4-FFF2-40B4-BE49-F238E27FC236}">
                      <a16:creationId xmlns:a16="http://schemas.microsoft.com/office/drawing/2014/main" id="{803E4431-732A-3129-582A-42AF282510CD}"/>
                    </a:ext>
                  </a:extLst>
                </p:cNvPr>
                <p:cNvGrpSpPr/>
                <p:nvPr/>
              </p:nvGrpSpPr>
              <p:grpSpPr>
                <a:xfrm>
                  <a:off x="5424960" y="1670353"/>
                  <a:ext cx="890496" cy="251753"/>
                  <a:chOff x="4920150" y="1977875"/>
                  <a:chExt cx="68525" cy="33800"/>
                </a:xfrm>
                <a:grpFill/>
              </p:grpSpPr>
              <p:sp>
                <p:nvSpPr>
                  <p:cNvPr id="1103" name="Google Shape;1425;p46">
                    <a:extLst>
                      <a:ext uri="{FF2B5EF4-FFF2-40B4-BE49-F238E27FC236}">
                        <a16:creationId xmlns:a16="http://schemas.microsoft.com/office/drawing/2014/main" id="{E3956250-6A8E-907B-D91E-83EF39D9D0AC}"/>
                      </a:ext>
                    </a:extLst>
                  </p:cNvPr>
                  <p:cNvSpPr/>
                  <p:nvPr/>
                </p:nvSpPr>
                <p:spPr>
                  <a:xfrm>
                    <a:off x="4949175" y="1977875"/>
                    <a:ext cx="39500" cy="33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" h="1352" extrusionOk="0">
                        <a:moveTo>
                          <a:pt x="891" y="1"/>
                        </a:moveTo>
                        <a:cubicBezTo>
                          <a:pt x="859" y="1"/>
                          <a:pt x="828" y="12"/>
                          <a:pt x="801" y="32"/>
                        </a:cubicBezTo>
                        <a:cubicBezTo>
                          <a:pt x="743" y="89"/>
                          <a:pt x="743" y="176"/>
                          <a:pt x="801" y="226"/>
                        </a:cubicBezTo>
                        <a:lnTo>
                          <a:pt x="1039" y="472"/>
                        </a:lnTo>
                        <a:cubicBezTo>
                          <a:pt x="1068" y="493"/>
                          <a:pt x="1046" y="544"/>
                          <a:pt x="1010" y="544"/>
                        </a:cubicBezTo>
                        <a:lnTo>
                          <a:pt x="152" y="544"/>
                        </a:lnTo>
                        <a:cubicBezTo>
                          <a:pt x="147" y="543"/>
                          <a:pt x="143" y="543"/>
                          <a:pt x="139" y="543"/>
                        </a:cubicBezTo>
                        <a:cubicBezTo>
                          <a:pt x="66" y="543"/>
                          <a:pt x="14" y="598"/>
                          <a:pt x="8" y="666"/>
                        </a:cubicBezTo>
                        <a:cubicBezTo>
                          <a:pt x="0" y="746"/>
                          <a:pt x="65" y="811"/>
                          <a:pt x="145" y="811"/>
                        </a:cubicBezTo>
                        <a:lnTo>
                          <a:pt x="1010" y="811"/>
                        </a:lnTo>
                        <a:cubicBezTo>
                          <a:pt x="1046" y="811"/>
                          <a:pt x="1068" y="854"/>
                          <a:pt x="1039" y="883"/>
                        </a:cubicBezTo>
                        <a:lnTo>
                          <a:pt x="808" y="1113"/>
                        </a:lnTo>
                        <a:cubicBezTo>
                          <a:pt x="758" y="1164"/>
                          <a:pt x="751" y="1251"/>
                          <a:pt x="794" y="1308"/>
                        </a:cubicBezTo>
                        <a:cubicBezTo>
                          <a:pt x="823" y="1337"/>
                          <a:pt x="859" y="1351"/>
                          <a:pt x="895" y="1351"/>
                        </a:cubicBezTo>
                        <a:cubicBezTo>
                          <a:pt x="931" y="1351"/>
                          <a:pt x="967" y="1337"/>
                          <a:pt x="996" y="1308"/>
                        </a:cubicBezTo>
                        <a:lnTo>
                          <a:pt x="1522" y="774"/>
                        </a:lnTo>
                        <a:cubicBezTo>
                          <a:pt x="1580" y="717"/>
                          <a:pt x="1573" y="630"/>
                          <a:pt x="1522" y="573"/>
                        </a:cubicBezTo>
                        <a:lnTo>
                          <a:pt x="996" y="46"/>
                        </a:lnTo>
                        <a:cubicBezTo>
                          <a:pt x="965" y="15"/>
                          <a:pt x="928" y="1"/>
                          <a:pt x="891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4" name="Google Shape;1426;p46">
                    <a:extLst>
                      <a:ext uri="{FF2B5EF4-FFF2-40B4-BE49-F238E27FC236}">
                        <a16:creationId xmlns:a16="http://schemas.microsoft.com/office/drawing/2014/main" id="{1F55F97A-0FFB-5CC8-44DA-4D869C2C2FDE}"/>
                      </a:ext>
                    </a:extLst>
                  </p:cNvPr>
                  <p:cNvSpPr/>
                  <p:nvPr/>
                </p:nvSpPr>
                <p:spPr>
                  <a:xfrm>
                    <a:off x="4931875" y="1991450"/>
                    <a:ext cx="128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" h="268" extrusionOk="0">
                        <a:moveTo>
                          <a:pt x="180" y="1"/>
                        </a:moveTo>
                        <a:cubicBezTo>
                          <a:pt x="0" y="1"/>
                          <a:pt x="0" y="268"/>
                          <a:pt x="180" y="268"/>
                        </a:cubicBezTo>
                        <a:lnTo>
                          <a:pt x="332" y="268"/>
                        </a:lnTo>
                        <a:cubicBezTo>
                          <a:pt x="512" y="268"/>
                          <a:pt x="512" y="1"/>
                          <a:pt x="332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5" name="Google Shape;1427;p46">
                    <a:extLst>
                      <a:ext uri="{FF2B5EF4-FFF2-40B4-BE49-F238E27FC236}">
                        <a16:creationId xmlns:a16="http://schemas.microsoft.com/office/drawing/2014/main" id="{538F16B6-9C2C-6DF9-0176-C7E039955A0D}"/>
                      </a:ext>
                    </a:extLst>
                  </p:cNvPr>
                  <p:cNvSpPr/>
                  <p:nvPr/>
                </p:nvSpPr>
                <p:spPr>
                  <a:xfrm>
                    <a:off x="4920150" y="1991450"/>
                    <a:ext cx="92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" h="268" extrusionOk="0">
                        <a:moveTo>
                          <a:pt x="181" y="1"/>
                        </a:moveTo>
                        <a:cubicBezTo>
                          <a:pt x="0" y="1"/>
                          <a:pt x="0" y="268"/>
                          <a:pt x="181" y="268"/>
                        </a:cubicBezTo>
                        <a:lnTo>
                          <a:pt x="195" y="268"/>
                        </a:lnTo>
                        <a:cubicBezTo>
                          <a:pt x="368" y="268"/>
                          <a:pt x="368" y="1"/>
                          <a:pt x="195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02" name="Google Shape;1427;p46">
                  <a:extLst>
                    <a:ext uri="{FF2B5EF4-FFF2-40B4-BE49-F238E27FC236}">
                      <a16:creationId xmlns:a16="http://schemas.microsoft.com/office/drawing/2014/main" id="{A6516CD9-7CAC-EEAB-7E13-F33B6A02B664}"/>
                    </a:ext>
                  </a:extLst>
                </p:cNvPr>
                <p:cNvSpPr/>
                <p:nvPr/>
              </p:nvSpPr>
              <p:spPr>
                <a:xfrm>
                  <a:off x="5270975" y="1771464"/>
                  <a:ext cx="119881" cy="4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5" name="Group 1094">
                <a:extLst>
                  <a:ext uri="{FF2B5EF4-FFF2-40B4-BE49-F238E27FC236}">
                    <a16:creationId xmlns:a16="http://schemas.microsoft.com/office/drawing/2014/main" id="{08EF7FF0-7AC8-1016-65BC-6E56C316D65E}"/>
                  </a:ext>
                </a:extLst>
              </p:cNvPr>
              <p:cNvGrpSpPr/>
              <p:nvPr/>
            </p:nvGrpSpPr>
            <p:grpSpPr>
              <a:xfrm rot="10800000">
                <a:off x="5396192" y="1570854"/>
                <a:ext cx="1044481" cy="251753"/>
                <a:chOff x="5270975" y="1670353"/>
                <a:chExt cx="1044481" cy="251753"/>
              </a:xfrm>
              <a:grpFill/>
            </p:grpSpPr>
            <p:grpSp>
              <p:nvGrpSpPr>
                <p:cNvPr id="1096" name="Google Shape;1424;p46">
                  <a:extLst>
                    <a:ext uri="{FF2B5EF4-FFF2-40B4-BE49-F238E27FC236}">
                      <a16:creationId xmlns:a16="http://schemas.microsoft.com/office/drawing/2014/main" id="{FF78C534-11A5-7962-C8C2-DD89A2503BD9}"/>
                    </a:ext>
                  </a:extLst>
                </p:cNvPr>
                <p:cNvGrpSpPr/>
                <p:nvPr/>
              </p:nvGrpSpPr>
              <p:grpSpPr>
                <a:xfrm>
                  <a:off x="5424960" y="1670353"/>
                  <a:ext cx="890496" cy="251753"/>
                  <a:chOff x="4920150" y="1977875"/>
                  <a:chExt cx="68525" cy="33800"/>
                </a:xfrm>
                <a:grpFill/>
              </p:grpSpPr>
              <p:sp>
                <p:nvSpPr>
                  <p:cNvPr id="1098" name="Google Shape;1425;p46">
                    <a:extLst>
                      <a:ext uri="{FF2B5EF4-FFF2-40B4-BE49-F238E27FC236}">
                        <a16:creationId xmlns:a16="http://schemas.microsoft.com/office/drawing/2014/main" id="{4319BCD5-2DC7-D040-6C57-5F8989F980F2}"/>
                      </a:ext>
                    </a:extLst>
                  </p:cNvPr>
                  <p:cNvSpPr/>
                  <p:nvPr/>
                </p:nvSpPr>
                <p:spPr>
                  <a:xfrm>
                    <a:off x="4949175" y="1977875"/>
                    <a:ext cx="39500" cy="33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" h="1352" extrusionOk="0">
                        <a:moveTo>
                          <a:pt x="891" y="1"/>
                        </a:moveTo>
                        <a:cubicBezTo>
                          <a:pt x="859" y="1"/>
                          <a:pt x="828" y="12"/>
                          <a:pt x="801" y="32"/>
                        </a:cubicBezTo>
                        <a:cubicBezTo>
                          <a:pt x="743" y="89"/>
                          <a:pt x="743" y="176"/>
                          <a:pt x="801" y="226"/>
                        </a:cubicBezTo>
                        <a:lnTo>
                          <a:pt x="1039" y="472"/>
                        </a:lnTo>
                        <a:cubicBezTo>
                          <a:pt x="1068" y="493"/>
                          <a:pt x="1046" y="544"/>
                          <a:pt x="1010" y="544"/>
                        </a:cubicBezTo>
                        <a:lnTo>
                          <a:pt x="152" y="544"/>
                        </a:lnTo>
                        <a:cubicBezTo>
                          <a:pt x="147" y="543"/>
                          <a:pt x="143" y="543"/>
                          <a:pt x="139" y="543"/>
                        </a:cubicBezTo>
                        <a:cubicBezTo>
                          <a:pt x="66" y="543"/>
                          <a:pt x="14" y="598"/>
                          <a:pt x="8" y="666"/>
                        </a:cubicBezTo>
                        <a:cubicBezTo>
                          <a:pt x="0" y="746"/>
                          <a:pt x="65" y="811"/>
                          <a:pt x="145" y="811"/>
                        </a:cubicBezTo>
                        <a:lnTo>
                          <a:pt x="1010" y="811"/>
                        </a:lnTo>
                        <a:cubicBezTo>
                          <a:pt x="1046" y="811"/>
                          <a:pt x="1068" y="854"/>
                          <a:pt x="1039" y="883"/>
                        </a:cubicBezTo>
                        <a:lnTo>
                          <a:pt x="808" y="1113"/>
                        </a:lnTo>
                        <a:cubicBezTo>
                          <a:pt x="758" y="1164"/>
                          <a:pt x="751" y="1251"/>
                          <a:pt x="794" y="1308"/>
                        </a:cubicBezTo>
                        <a:cubicBezTo>
                          <a:pt x="823" y="1337"/>
                          <a:pt x="859" y="1351"/>
                          <a:pt x="895" y="1351"/>
                        </a:cubicBezTo>
                        <a:cubicBezTo>
                          <a:pt x="931" y="1351"/>
                          <a:pt x="967" y="1337"/>
                          <a:pt x="996" y="1308"/>
                        </a:cubicBezTo>
                        <a:lnTo>
                          <a:pt x="1522" y="774"/>
                        </a:lnTo>
                        <a:cubicBezTo>
                          <a:pt x="1580" y="717"/>
                          <a:pt x="1573" y="630"/>
                          <a:pt x="1522" y="573"/>
                        </a:cubicBezTo>
                        <a:lnTo>
                          <a:pt x="996" y="46"/>
                        </a:lnTo>
                        <a:cubicBezTo>
                          <a:pt x="965" y="15"/>
                          <a:pt x="928" y="1"/>
                          <a:pt x="891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9" name="Google Shape;1426;p46">
                    <a:extLst>
                      <a:ext uri="{FF2B5EF4-FFF2-40B4-BE49-F238E27FC236}">
                        <a16:creationId xmlns:a16="http://schemas.microsoft.com/office/drawing/2014/main" id="{F225131F-E217-6F81-E466-4684DF5AAE9E}"/>
                      </a:ext>
                    </a:extLst>
                  </p:cNvPr>
                  <p:cNvSpPr/>
                  <p:nvPr/>
                </p:nvSpPr>
                <p:spPr>
                  <a:xfrm>
                    <a:off x="4931875" y="1991450"/>
                    <a:ext cx="128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" h="268" extrusionOk="0">
                        <a:moveTo>
                          <a:pt x="180" y="1"/>
                        </a:moveTo>
                        <a:cubicBezTo>
                          <a:pt x="0" y="1"/>
                          <a:pt x="0" y="268"/>
                          <a:pt x="180" y="268"/>
                        </a:cubicBezTo>
                        <a:lnTo>
                          <a:pt x="332" y="268"/>
                        </a:lnTo>
                        <a:cubicBezTo>
                          <a:pt x="512" y="268"/>
                          <a:pt x="512" y="1"/>
                          <a:pt x="332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0" name="Google Shape;1427;p46">
                    <a:extLst>
                      <a:ext uri="{FF2B5EF4-FFF2-40B4-BE49-F238E27FC236}">
                        <a16:creationId xmlns:a16="http://schemas.microsoft.com/office/drawing/2014/main" id="{D414684B-AB77-87DB-5837-4D114CDBB6CC}"/>
                      </a:ext>
                    </a:extLst>
                  </p:cNvPr>
                  <p:cNvSpPr/>
                  <p:nvPr/>
                </p:nvSpPr>
                <p:spPr>
                  <a:xfrm>
                    <a:off x="4920150" y="1991450"/>
                    <a:ext cx="9225" cy="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" h="268" extrusionOk="0">
                        <a:moveTo>
                          <a:pt x="181" y="1"/>
                        </a:moveTo>
                        <a:cubicBezTo>
                          <a:pt x="0" y="1"/>
                          <a:pt x="0" y="268"/>
                          <a:pt x="181" y="268"/>
                        </a:cubicBezTo>
                        <a:lnTo>
                          <a:pt x="195" y="268"/>
                        </a:lnTo>
                        <a:cubicBezTo>
                          <a:pt x="368" y="268"/>
                          <a:pt x="368" y="1"/>
                          <a:pt x="195" y="1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097" name="Google Shape;1427;p46">
                  <a:extLst>
                    <a:ext uri="{FF2B5EF4-FFF2-40B4-BE49-F238E27FC236}">
                      <a16:creationId xmlns:a16="http://schemas.microsoft.com/office/drawing/2014/main" id="{43E7EB8B-6576-2F63-E071-BE920348D695}"/>
                    </a:ext>
                  </a:extLst>
                </p:cNvPr>
                <p:cNvSpPr/>
                <p:nvPr/>
              </p:nvSpPr>
              <p:spPr>
                <a:xfrm>
                  <a:off x="5270975" y="1771464"/>
                  <a:ext cx="119881" cy="4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21617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449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499;p18">
            <a:extLst>
              <a:ext uri="{FF2B5EF4-FFF2-40B4-BE49-F238E27FC236}">
                <a16:creationId xmlns:a16="http://schemas.microsoft.com/office/drawing/2014/main" id="{68011C65-75DF-8E40-02C0-745556EE92A9}"/>
              </a:ext>
            </a:extLst>
          </p:cNvPr>
          <p:cNvSpPr txBox="1">
            <a:spLocks/>
          </p:cNvSpPr>
          <p:nvPr/>
        </p:nvSpPr>
        <p:spPr>
          <a:xfrm>
            <a:off x="82368" y="9303"/>
            <a:ext cx="8976167" cy="61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ỨNG DỤNG CẤP NƯỚC CHỦ ĐỘNG THÔNG QUA VAN CHẶN TUYẾN</a:t>
            </a:r>
          </a:p>
        </p:txBody>
      </p:sp>
      <p:sp>
        <p:nvSpPr>
          <p:cNvPr id="4" name="TextBox 65">
            <a:extLst>
              <a:ext uri="{FF2B5EF4-FFF2-40B4-BE49-F238E27FC236}">
                <a16:creationId xmlns:a16="http://schemas.microsoft.com/office/drawing/2014/main" id="{AD6626AE-54A0-B465-F637-FDB7E01AB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0012" y="2260457"/>
            <a:ext cx="1713775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6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Van ngoài mạng l</a:t>
            </a:r>
            <a:r>
              <a:rPr lang="vi-VN" altLang="en-US" sz="16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ư</a:t>
            </a:r>
            <a:r>
              <a:rPr lang="en-US" altLang="en-US" sz="16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ới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C62EAE6-2803-5CD8-5046-0AC7AF63F033}"/>
              </a:ext>
            </a:extLst>
          </p:cNvPr>
          <p:cNvGrpSpPr/>
          <p:nvPr/>
        </p:nvGrpSpPr>
        <p:grpSpPr>
          <a:xfrm>
            <a:off x="6755107" y="756997"/>
            <a:ext cx="1561832" cy="1503460"/>
            <a:chOff x="8282080" y="1491286"/>
            <a:chExt cx="2766108" cy="3222159"/>
          </a:xfrm>
        </p:grpSpPr>
        <p:pic>
          <p:nvPicPr>
            <p:cNvPr id="7" name="Picture 24" descr="A picture containing object, light, sitting, green&#10;&#10;Description automatically generated">
              <a:extLst>
                <a:ext uri="{FF2B5EF4-FFF2-40B4-BE49-F238E27FC236}">
                  <a16:creationId xmlns:a16="http://schemas.microsoft.com/office/drawing/2014/main" id="{4FF9E414-29AF-8355-8889-A24C427403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265459">
              <a:off x="8781086" y="3141699"/>
              <a:ext cx="2267102" cy="1571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Background pattern&#10;&#10;Description automatically generated">
              <a:extLst>
                <a:ext uri="{FF2B5EF4-FFF2-40B4-BE49-F238E27FC236}">
                  <a16:creationId xmlns:a16="http://schemas.microsoft.com/office/drawing/2014/main" id="{D0818DCC-D82E-AB55-B5C8-CC9B714CF6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407" y="1491286"/>
              <a:ext cx="1387874" cy="707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0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DC83D563-78FF-0378-192E-3A08F24AD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2080" y="1654472"/>
              <a:ext cx="1541921" cy="1144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41E284B-AD0B-260A-53E5-825898C12566}"/>
                </a:ext>
              </a:extLst>
            </p:cNvPr>
            <p:cNvSpPr/>
            <p:nvPr/>
          </p:nvSpPr>
          <p:spPr>
            <a:xfrm>
              <a:off x="9249958" y="1922855"/>
              <a:ext cx="877775" cy="308418"/>
            </a:xfrm>
            <a:custGeom>
              <a:avLst/>
              <a:gdLst>
                <a:gd name="connsiteX0" fmla="*/ 624348 w 624348"/>
                <a:gd name="connsiteY0" fmla="*/ 0 h 299884"/>
                <a:gd name="connsiteX1" fmla="*/ 526026 w 624348"/>
                <a:gd name="connsiteY1" fmla="*/ 181897 h 299884"/>
                <a:gd name="connsiteX2" fmla="*/ 349045 w 624348"/>
                <a:gd name="connsiteY2" fmla="*/ 250723 h 299884"/>
                <a:gd name="connsiteX3" fmla="*/ 0 w 624348"/>
                <a:gd name="connsiteY3" fmla="*/ 299884 h 299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4348" h="299884">
                  <a:moveTo>
                    <a:pt x="624348" y="0"/>
                  </a:moveTo>
                  <a:cubicBezTo>
                    <a:pt x="598129" y="70055"/>
                    <a:pt x="571910" y="140110"/>
                    <a:pt x="526026" y="181897"/>
                  </a:cubicBezTo>
                  <a:cubicBezTo>
                    <a:pt x="480142" y="223684"/>
                    <a:pt x="436716" y="231059"/>
                    <a:pt x="349045" y="250723"/>
                  </a:cubicBezTo>
                  <a:cubicBezTo>
                    <a:pt x="261374" y="270387"/>
                    <a:pt x="130687" y="285135"/>
                    <a:pt x="0" y="299884"/>
                  </a:cubicBezTo>
                </a:path>
              </a:pathLst>
            </a:cu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latin typeface="Oswald" panose="00000500000000000000" pitchFamily="2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B2A9EE-B3C6-943A-FFD6-63558697C839}"/>
                </a:ext>
              </a:extLst>
            </p:cNvPr>
            <p:cNvSpPr/>
            <p:nvPr/>
          </p:nvSpPr>
          <p:spPr>
            <a:xfrm>
              <a:off x="8985052" y="2512737"/>
              <a:ext cx="546801" cy="819143"/>
            </a:xfrm>
            <a:custGeom>
              <a:avLst/>
              <a:gdLst>
                <a:gd name="connsiteX0" fmla="*/ 0 w 1061884"/>
                <a:gd name="connsiteY0" fmla="*/ 0 h 659746"/>
                <a:gd name="connsiteX1" fmla="*/ 39329 w 1061884"/>
                <a:gd name="connsiteY1" fmla="*/ 132736 h 659746"/>
                <a:gd name="connsiteX2" fmla="*/ 176981 w 1061884"/>
                <a:gd name="connsiteY2" fmla="*/ 314633 h 659746"/>
                <a:gd name="connsiteX3" fmla="*/ 349045 w 1061884"/>
                <a:gd name="connsiteY3" fmla="*/ 491613 h 659746"/>
                <a:gd name="connsiteX4" fmla="*/ 599768 w 1061884"/>
                <a:gd name="connsiteY4" fmla="*/ 619433 h 659746"/>
                <a:gd name="connsiteX5" fmla="*/ 811162 w 1061884"/>
                <a:gd name="connsiteY5" fmla="*/ 658762 h 659746"/>
                <a:gd name="connsiteX6" fmla="*/ 1061884 w 1061884"/>
                <a:gd name="connsiteY6" fmla="*/ 644013 h 65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1884" h="659746">
                  <a:moveTo>
                    <a:pt x="0" y="0"/>
                  </a:moveTo>
                  <a:cubicBezTo>
                    <a:pt x="4916" y="40148"/>
                    <a:pt x="9832" y="80297"/>
                    <a:pt x="39329" y="132736"/>
                  </a:cubicBezTo>
                  <a:cubicBezTo>
                    <a:pt x="68826" y="185175"/>
                    <a:pt x="125362" y="254820"/>
                    <a:pt x="176981" y="314633"/>
                  </a:cubicBezTo>
                  <a:cubicBezTo>
                    <a:pt x="228600" y="374446"/>
                    <a:pt x="278581" y="440813"/>
                    <a:pt x="349045" y="491613"/>
                  </a:cubicBezTo>
                  <a:cubicBezTo>
                    <a:pt x="419510" y="542413"/>
                    <a:pt x="522749" y="591575"/>
                    <a:pt x="599768" y="619433"/>
                  </a:cubicBezTo>
                  <a:cubicBezTo>
                    <a:pt x="676787" y="647291"/>
                    <a:pt x="734143" y="654665"/>
                    <a:pt x="811162" y="658762"/>
                  </a:cubicBezTo>
                  <a:cubicBezTo>
                    <a:pt x="888181" y="662859"/>
                    <a:pt x="975032" y="653436"/>
                    <a:pt x="1061884" y="644013"/>
                  </a:cubicBezTo>
                </a:path>
              </a:pathLst>
            </a:cu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>
                <a:latin typeface="Oswald" panose="00000500000000000000" pitchFamily="2" charset="0"/>
              </a:endParaRPr>
            </a:p>
          </p:txBody>
        </p:sp>
      </p:grpSp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C110A66C-3C1D-5B20-0CC2-4B48F2162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4449">
            <a:off x="5368491" y="2045174"/>
            <a:ext cx="1468475" cy="22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8" descr="A picture containing shape&#10;&#10;Description automatically generated">
            <a:extLst>
              <a:ext uri="{FF2B5EF4-FFF2-40B4-BE49-F238E27FC236}">
                <a16:creationId xmlns:a16="http://schemas.microsoft.com/office/drawing/2014/main" id="{45FA714B-F3BD-F159-291C-DAB67701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3002">
            <a:off x="4979722" y="1674577"/>
            <a:ext cx="1431578" cy="23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65">
            <a:extLst>
              <a:ext uri="{FF2B5EF4-FFF2-40B4-BE49-F238E27FC236}">
                <a16:creationId xmlns:a16="http://schemas.microsoft.com/office/drawing/2014/main" id="{3D1672B4-DE20-46D4-E18E-5FBADF828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819" y="4072657"/>
            <a:ext cx="170355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6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Điều khiển từ xa</a:t>
            </a:r>
            <a:br>
              <a:rPr lang="en-US" altLang="en-US" sz="16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</a:br>
            <a:r>
              <a:rPr lang="en-US" altLang="en-US" sz="16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có kết nối Internet</a:t>
            </a:r>
          </a:p>
        </p:txBody>
      </p:sp>
      <p:pic>
        <p:nvPicPr>
          <p:cNvPr id="23" name="Picture 2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B4CFA6B-B22A-F601-BB5A-EC58B333A37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16" y="960570"/>
            <a:ext cx="1137756" cy="172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A9A3F86-F4D5-D358-D405-AA8A12779A7A}"/>
              </a:ext>
            </a:extLst>
          </p:cNvPr>
          <p:cNvSpPr/>
          <p:nvPr/>
        </p:nvSpPr>
        <p:spPr>
          <a:xfrm>
            <a:off x="831381" y="1100931"/>
            <a:ext cx="943252" cy="14380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25" name="Picture 2" descr="PHẦN MỀM SCADA">
            <a:extLst>
              <a:ext uri="{FF2B5EF4-FFF2-40B4-BE49-F238E27FC236}">
                <a16:creationId xmlns:a16="http://schemas.microsoft.com/office/drawing/2014/main" id="{603205E1-2AE1-3404-E5E1-B91C6215F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74" y="2627998"/>
            <a:ext cx="2288654" cy="143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FDCF270-DC8E-2A87-0BE6-4774834B25F1}"/>
              </a:ext>
            </a:extLst>
          </p:cNvPr>
          <p:cNvSpPr/>
          <p:nvPr/>
        </p:nvSpPr>
        <p:spPr>
          <a:xfrm>
            <a:off x="690366" y="2889416"/>
            <a:ext cx="1383490" cy="71902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27" name="Picture 24" descr="A picture containing object, light, sitting, green&#10;&#10;Description automatically generated">
            <a:extLst>
              <a:ext uri="{FF2B5EF4-FFF2-40B4-BE49-F238E27FC236}">
                <a16:creationId xmlns:a16="http://schemas.microsoft.com/office/drawing/2014/main" id="{7FFECF3F-3565-BDAC-DC5B-4BC8AEF4A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5459">
            <a:off x="850168" y="1435014"/>
            <a:ext cx="887234" cy="55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008A24A-9D47-206B-F4E8-B61753D06B4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4212" t="37422" r="159" b="49435"/>
          <a:stretch/>
        </p:blipFill>
        <p:spPr>
          <a:xfrm>
            <a:off x="848028" y="2065115"/>
            <a:ext cx="902540" cy="37043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109C2E1-5112-5C8C-996F-1CFC9B98ED2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4212" t="37422" r="159" b="49435"/>
          <a:stretch/>
        </p:blipFill>
        <p:spPr>
          <a:xfrm>
            <a:off x="1446374" y="3122235"/>
            <a:ext cx="608388" cy="249704"/>
          </a:xfrm>
          <a:prstGeom prst="rect">
            <a:avLst/>
          </a:prstGeom>
        </p:spPr>
      </p:pic>
      <p:pic>
        <p:nvPicPr>
          <p:cNvPr id="30" name="Picture 24" descr="A picture containing object, light, sitting, green&#10;&#10;Description automatically generated">
            <a:extLst>
              <a:ext uri="{FF2B5EF4-FFF2-40B4-BE49-F238E27FC236}">
                <a16:creationId xmlns:a16="http://schemas.microsoft.com/office/drawing/2014/main" id="{FFEF5535-5069-5DD8-F462-8AAA94427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5459">
            <a:off x="761586" y="3036085"/>
            <a:ext cx="652356" cy="40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65">
            <a:extLst>
              <a:ext uri="{FF2B5EF4-FFF2-40B4-BE49-F238E27FC236}">
                <a16:creationId xmlns:a16="http://schemas.microsoft.com/office/drawing/2014/main" id="{08A45717-9B5C-D2A0-6BAF-9BD847118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6874" y="1106554"/>
            <a:ext cx="149726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600" b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Máy chủ đặt tại công ty</a:t>
            </a:r>
          </a:p>
        </p:txBody>
      </p:sp>
      <p:pic>
        <p:nvPicPr>
          <p:cNvPr id="32" name="Picture 31" descr="A picture containing shape&#10;&#10;Description automatically generated">
            <a:extLst>
              <a:ext uri="{FF2B5EF4-FFF2-40B4-BE49-F238E27FC236}">
                <a16:creationId xmlns:a16="http://schemas.microsoft.com/office/drawing/2014/main" id="{6BA369D9-AA85-F0C7-D99B-E63E1B912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1539">
            <a:off x="5063063" y="3193886"/>
            <a:ext cx="1084431" cy="30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 descr="A picture containing shape&#10;&#10;Description automatically generated">
            <a:extLst>
              <a:ext uri="{FF2B5EF4-FFF2-40B4-BE49-F238E27FC236}">
                <a16:creationId xmlns:a16="http://schemas.microsoft.com/office/drawing/2014/main" id="{13EF5E74-3474-1B6C-53FA-9F5EAE280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1539">
            <a:off x="5286255" y="2630190"/>
            <a:ext cx="1222217" cy="37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9" name="Group 2048">
            <a:extLst>
              <a:ext uri="{FF2B5EF4-FFF2-40B4-BE49-F238E27FC236}">
                <a16:creationId xmlns:a16="http://schemas.microsoft.com/office/drawing/2014/main" id="{CFBB952A-DB65-E0D1-1760-4229FC3C6C0F}"/>
              </a:ext>
            </a:extLst>
          </p:cNvPr>
          <p:cNvGrpSpPr/>
          <p:nvPr/>
        </p:nvGrpSpPr>
        <p:grpSpPr>
          <a:xfrm>
            <a:off x="6236710" y="3430008"/>
            <a:ext cx="2846264" cy="1462491"/>
            <a:chOff x="6063363" y="3044307"/>
            <a:chExt cx="2846264" cy="1462491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CF9C268-576A-6594-486D-C6525F12C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63363" y="3044307"/>
              <a:ext cx="2846264" cy="1462491"/>
            </a:xfrm>
            <a:prstGeom prst="rect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7F707EF-17D2-6F64-F410-6C1F8783DB33}"/>
                </a:ext>
              </a:extLst>
            </p:cNvPr>
            <p:cNvSpPr/>
            <p:nvPr/>
          </p:nvSpPr>
          <p:spPr>
            <a:xfrm>
              <a:off x="6715672" y="3049814"/>
              <a:ext cx="477525" cy="12029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Oswald" panose="00000500000000000000" pitchFamily="2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C8C93-5033-8C7E-81A8-66B90D21EA2B}"/>
                </a:ext>
              </a:extLst>
            </p:cNvPr>
            <p:cNvSpPr/>
            <p:nvPr/>
          </p:nvSpPr>
          <p:spPr>
            <a:xfrm>
              <a:off x="7723254" y="3165746"/>
              <a:ext cx="477525" cy="12029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Oswald" panose="00000500000000000000" pitchFamily="2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3535318-7664-0586-E726-E0878EE6AFBB}"/>
                </a:ext>
              </a:extLst>
            </p:cNvPr>
            <p:cNvSpPr/>
            <p:nvPr/>
          </p:nvSpPr>
          <p:spPr>
            <a:xfrm>
              <a:off x="6081356" y="3887134"/>
              <a:ext cx="1019911" cy="185522"/>
            </a:xfrm>
            <a:prstGeom prst="rect">
              <a:avLst/>
            </a:prstGeom>
            <a:solidFill>
              <a:srgbClr val="18F3CB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solidFill>
                    <a:schemeClr val="tx1"/>
                  </a:solidFill>
                  <a:latin typeface="Oswald" panose="00000500000000000000" pitchFamily="2" charset="0"/>
                  <a:cs typeface="Times New Roman" panose="02020603050405020304" pitchFamily="18" charset="0"/>
                </a:rPr>
                <a:t>Bể chứa</a:t>
              </a:r>
            </a:p>
          </p:txBody>
        </p:sp>
      </p:grpSp>
      <p:pic>
        <p:nvPicPr>
          <p:cNvPr id="2050" name="Picture 2" descr="Server Cloud Design - Free image on Pixabay">
            <a:extLst>
              <a:ext uri="{FF2B5EF4-FFF2-40B4-BE49-F238E27FC236}">
                <a16:creationId xmlns:a16="http://schemas.microsoft.com/office/drawing/2014/main" id="{DC327632-E79D-5F49-6215-F16CA4207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378" y="1861669"/>
            <a:ext cx="1534130" cy="153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1" name="Group 2050">
            <a:extLst>
              <a:ext uri="{FF2B5EF4-FFF2-40B4-BE49-F238E27FC236}">
                <a16:creationId xmlns:a16="http://schemas.microsoft.com/office/drawing/2014/main" id="{57C5EA35-D19A-3CB8-CDEF-82BD23DE5015}"/>
              </a:ext>
            </a:extLst>
          </p:cNvPr>
          <p:cNvGrpSpPr/>
          <p:nvPr/>
        </p:nvGrpSpPr>
        <p:grpSpPr>
          <a:xfrm>
            <a:off x="2067842" y="2107476"/>
            <a:ext cx="1498770" cy="799275"/>
            <a:chOff x="2067842" y="2107476"/>
            <a:chExt cx="1498770" cy="799275"/>
          </a:xfrm>
        </p:grpSpPr>
        <p:pic>
          <p:nvPicPr>
            <p:cNvPr id="19" name="Picture 1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02CB5B2E-9C6E-2B69-1272-49FE5F1D02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842" y="2680216"/>
              <a:ext cx="1498770" cy="22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6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DD97D34B-2E15-F721-34D3-857F743862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5441" y="2107476"/>
              <a:ext cx="1431578" cy="231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6B8D475-3FA4-CE93-2B29-C6A7650A7AFC}"/>
                </a:ext>
              </a:extLst>
            </p:cNvPr>
            <p:cNvGrpSpPr/>
            <p:nvPr/>
          </p:nvGrpSpPr>
          <p:grpSpPr>
            <a:xfrm>
              <a:off x="2142486" y="2409824"/>
              <a:ext cx="1261487" cy="245602"/>
              <a:chOff x="2757046" y="3734293"/>
              <a:chExt cx="1674481" cy="245602"/>
            </a:xfrm>
            <a:solidFill>
              <a:schemeClr val="accent6">
                <a:lumMod val="20000"/>
                <a:lumOff val="80000"/>
              </a:schemeClr>
            </a:solidFill>
          </p:grpSpPr>
          <p:grpSp>
            <p:nvGrpSpPr>
              <p:cNvPr id="6" name="Google Shape;1424;p46">
                <a:extLst>
                  <a:ext uri="{FF2B5EF4-FFF2-40B4-BE49-F238E27FC236}">
                    <a16:creationId xmlns:a16="http://schemas.microsoft.com/office/drawing/2014/main" id="{0E69D8D9-FB4B-C137-BE5F-2565A2B92B48}"/>
                  </a:ext>
                </a:extLst>
              </p:cNvPr>
              <p:cNvGrpSpPr/>
              <p:nvPr/>
            </p:nvGrpSpPr>
            <p:grpSpPr>
              <a:xfrm>
                <a:off x="3610895" y="3735174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9" name="Google Shape;1425;p46">
                  <a:extLst>
                    <a:ext uri="{FF2B5EF4-FFF2-40B4-BE49-F238E27FC236}">
                      <a16:creationId xmlns:a16="http://schemas.microsoft.com/office/drawing/2014/main" id="{FAAE29FB-4A90-F8DF-E7FD-360F0A5E0A98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426;p46">
                  <a:extLst>
                    <a:ext uri="{FF2B5EF4-FFF2-40B4-BE49-F238E27FC236}">
                      <a16:creationId xmlns:a16="http://schemas.microsoft.com/office/drawing/2014/main" id="{1F15BB51-C399-0D8B-5B1C-3216B7CB104A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427;p46">
                  <a:extLst>
                    <a:ext uri="{FF2B5EF4-FFF2-40B4-BE49-F238E27FC236}">
                      <a16:creationId xmlns:a16="http://schemas.microsoft.com/office/drawing/2014/main" id="{83088468-D2A8-316C-BD4A-C2EA5E3BCD0A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" name="Google Shape;1424;p46">
                <a:extLst>
                  <a:ext uri="{FF2B5EF4-FFF2-40B4-BE49-F238E27FC236}">
                    <a16:creationId xmlns:a16="http://schemas.microsoft.com/office/drawing/2014/main" id="{2ECA8311-7BC2-1133-51A2-86A84BB63A73}"/>
                  </a:ext>
                </a:extLst>
              </p:cNvPr>
              <p:cNvGrpSpPr/>
              <p:nvPr/>
            </p:nvGrpSpPr>
            <p:grpSpPr>
              <a:xfrm rot="10800000">
                <a:off x="2757046" y="3734293"/>
                <a:ext cx="820632" cy="244721"/>
                <a:chOff x="4920150" y="1977875"/>
                <a:chExt cx="68525" cy="33800"/>
              </a:xfrm>
              <a:grpFill/>
            </p:grpSpPr>
            <p:sp>
              <p:nvSpPr>
                <p:cNvPr id="43" name="Google Shape;1425;p46">
                  <a:extLst>
                    <a:ext uri="{FF2B5EF4-FFF2-40B4-BE49-F238E27FC236}">
                      <a16:creationId xmlns:a16="http://schemas.microsoft.com/office/drawing/2014/main" id="{06C9533B-18AE-FBC5-A851-20EE0682FEC4}"/>
                    </a:ext>
                  </a:extLst>
                </p:cNvPr>
                <p:cNvSpPr/>
                <p:nvPr/>
              </p:nvSpPr>
              <p:spPr>
                <a:xfrm>
                  <a:off x="4949175" y="1977875"/>
                  <a:ext cx="39500" cy="3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352" extrusionOk="0">
                      <a:moveTo>
                        <a:pt x="891" y="1"/>
                      </a:moveTo>
                      <a:cubicBezTo>
                        <a:pt x="859" y="1"/>
                        <a:pt x="828" y="12"/>
                        <a:pt x="801" y="32"/>
                      </a:cubicBezTo>
                      <a:cubicBezTo>
                        <a:pt x="743" y="89"/>
                        <a:pt x="743" y="176"/>
                        <a:pt x="801" y="226"/>
                      </a:cubicBezTo>
                      <a:lnTo>
                        <a:pt x="1039" y="472"/>
                      </a:lnTo>
                      <a:cubicBezTo>
                        <a:pt x="1068" y="493"/>
                        <a:pt x="1046" y="544"/>
                        <a:pt x="1010" y="544"/>
                      </a:cubicBezTo>
                      <a:lnTo>
                        <a:pt x="152" y="544"/>
                      </a:lnTo>
                      <a:cubicBezTo>
                        <a:pt x="147" y="543"/>
                        <a:pt x="143" y="543"/>
                        <a:pt x="139" y="543"/>
                      </a:cubicBezTo>
                      <a:cubicBezTo>
                        <a:pt x="66" y="543"/>
                        <a:pt x="14" y="598"/>
                        <a:pt x="8" y="666"/>
                      </a:cubicBezTo>
                      <a:cubicBezTo>
                        <a:pt x="0" y="746"/>
                        <a:pt x="65" y="811"/>
                        <a:pt x="145" y="811"/>
                      </a:cubicBezTo>
                      <a:lnTo>
                        <a:pt x="1010" y="811"/>
                      </a:lnTo>
                      <a:cubicBezTo>
                        <a:pt x="1046" y="811"/>
                        <a:pt x="1068" y="854"/>
                        <a:pt x="1039" y="883"/>
                      </a:cubicBezTo>
                      <a:lnTo>
                        <a:pt x="808" y="1113"/>
                      </a:lnTo>
                      <a:cubicBezTo>
                        <a:pt x="758" y="1164"/>
                        <a:pt x="751" y="1251"/>
                        <a:pt x="794" y="1308"/>
                      </a:cubicBezTo>
                      <a:cubicBezTo>
                        <a:pt x="823" y="1337"/>
                        <a:pt x="859" y="1351"/>
                        <a:pt x="895" y="1351"/>
                      </a:cubicBezTo>
                      <a:cubicBezTo>
                        <a:pt x="931" y="1351"/>
                        <a:pt x="967" y="1337"/>
                        <a:pt x="996" y="1308"/>
                      </a:cubicBezTo>
                      <a:lnTo>
                        <a:pt x="1522" y="774"/>
                      </a:lnTo>
                      <a:cubicBezTo>
                        <a:pt x="1580" y="717"/>
                        <a:pt x="1573" y="630"/>
                        <a:pt x="1522" y="573"/>
                      </a:cubicBezTo>
                      <a:lnTo>
                        <a:pt x="996" y="46"/>
                      </a:lnTo>
                      <a:cubicBezTo>
                        <a:pt x="965" y="15"/>
                        <a:pt x="928" y="1"/>
                        <a:pt x="89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426;p46">
                  <a:extLst>
                    <a:ext uri="{FF2B5EF4-FFF2-40B4-BE49-F238E27FC236}">
                      <a16:creationId xmlns:a16="http://schemas.microsoft.com/office/drawing/2014/main" id="{25AB6625-22E8-7230-0ABC-CA383C955B13}"/>
                    </a:ext>
                  </a:extLst>
                </p:cNvPr>
                <p:cNvSpPr/>
                <p:nvPr/>
              </p:nvSpPr>
              <p:spPr>
                <a:xfrm>
                  <a:off x="4931875" y="1991450"/>
                  <a:ext cx="128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268" extrusionOk="0">
                      <a:moveTo>
                        <a:pt x="180" y="1"/>
                      </a:moveTo>
                      <a:cubicBezTo>
                        <a:pt x="0" y="1"/>
                        <a:pt x="0" y="268"/>
                        <a:pt x="180" y="268"/>
                      </a:cubicBezTo>
                      <a:lnTo>
                        <a:pt x="332" y="268"/>
                      </a:lnTo>
                      <a:cubicBezTo>
                        <a:pt x="512" y="268"/>
                        <a:pt x="512" y="1"/>
                        <a:pt x="33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427;p46">
                  <a:extLst>
                    <a:ext uri="{FF2B5EF4-FFF2-40B4-BE49-F238E27FC236}">
                      <a16:creationId xmlns:a16="http://schemas.microsoft.com/office/drawing/2014/main" id="{BCD67075-497E-D01F-F744-044DB00F2AA5}"/>
                    </a:ext>
                  </a:extLst>
                </p:cNvPr>
                <p:cNvSpPr/>
                <p:nvPr/>
              </p:nvSpPr>
              <p:spPr>
                <a:xfrm>
                  <a:off x="4920150" y="1991450"/>
                  <a:ext cx="922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68" extrusionOk="0">
                      <a:moveTo>
                        <a:pt x="181" y="1"/>
                      </a:moveTo>
                      <a:cubicBezTo>
                        <a:pt x="0" y="1"/>
                        <a:pt x="0" y="268"/>
                        <a:pt x="181" y="268"/>
                      </a:cubicBezTo>
                      <a:lnTo>
                        <a:pt x="195" y="268"/>
                      </a:lnTo>
                      <a:cubicBezTo>
                        <a:pt x="368" y="268"/>
                        <a:pt x="368" y="1"/>
                        <a:pt x="19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2D27A1A-4EA7-3748-5953-6095DE9D1BA8}"/>
              </a:ext>
            </a:extLst>
          </p:cNvPr>
          <p:cNvGrpSpPr/>
          <p:nvPr/>
        </p:nvGrpSpPr>
        <p:grpSpPr>
          <a:xfrm rot="20107990">
            <a:off x="5058285" y="1856743"/>
            <a:ext cx="1668016" cy="245602"/>
            <a:chOff x="2757046" y="3734293"/>
            <a:chExt cx="1674481" cy="245602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48" name="Google Shape;1424;p46">
              <a:extLst>
                <a:ext uri="{FF2B5EF4-FFF2-40B4-BE49-F238E27FC236}">
                  <a16:creationId xmlns:a16="http://schemas.microsoft.com/office/drawing/2014/main" id="{70E97B56-B76F-E9C4-6FFE-A03C944434E4}"/>
                </a:ext>
              </a:extLst>
            </p:cNvPr>
            <p:cNvGrpSpPr/>
            <p:nvPr/>
          </p:nvGrpSpPr>
          <p:grpSpPr>
            <a:xfrm>
              <a:off x="3610895" y="3735174"/>
              <a:ext cx="820632" cy="244721"/>
              <a:chOff x="4920150" y="1977875"/>
              <a:chExt cx="68525" cy="33800"/>
            </a:xfrm>
            <a:grpFill/>
          </p:grpSpPr>
          <p:sp>
            <p:nvSpPr>
              <p:cNvPr id="53" name="Google Shape;1425;p46">
                <a:extLst>
                  <a:ext uri="{FF2B5EF4-FFF2-40B4-BE49-F238E27FC236}">
                    <a16:creationId xmlns:a16="http://schemas.microsoft.com/office/drawing/2014/main" id="{211FDA1A-1687-2B16-78F6-6F04AD3DF67C}"/>
                  </a:ext>
                </a:extLst>
              </p:cNvPr>
              <p:cNvSpPr/>
              <p:nvPr/>
            </p:nvSpPr>
            <p:spPr>
              <a:xfrm>
                <a:off x="4949175" y="1977875"/>
                <a:ext cx="3950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352" extrusionOk="0">
                    <a:moveTo>
                      <a:pt x="891" y="1"/>
                    </a:moveTo>
                    <a:cubicBezTo>
                      <a:pt x="859" y="1"/>
                      <a:pt x="828" y="12"/>
                      <a:pt x="801" y="32"/>
                    </a:cubicBezTo>
                    <a:cubicBezTo>
                      <a:pt x="743" y="89"/>
                      <a:pt x="743" y="176"/>
                      <a:pt x="801" y="226"/>
                    </a:cubicBezTo>
                    <a:lnTo>
                      <a:pt x="1039" y="472"/>
                    </a:lnTo>
                    <a:cubicBezTo>
                      <a:pt x="1068" y="493"/>
                      <a:pt x="1046" y="544"/>
                      <a:pt x="1010" y="544"/>
                    </a:cubicBezTo>
                    <a:lnTo>
                      <a:pt x="152" y="544"/>
                    </a:lnTo>
                    <a:cubicBezTo>
                      <a:pt x="147" y="543"/>
                      <a:pt x="143" y="543"/>
                      <a:pt x="139" y="543"/>
                    </a:cubicBezTo>
                    <a:cubicBezTo>
                      <a:pt x="66" y="543"/>
                      <a:pt x="14" y="598"/>
                      <a:pt x="8" y="666"/>
                    </a:cubicBezTo>
                    <a:cubicBezTo>
                      <a:pt x="0" y="746"/>
                      <a:pt x="65" y="811"/>
                      <a:pt x="145" y="811"/>
                    </a:cubicBezTo>
                    <a:lnTo>
                      <a:pt x="1010" y="811"/>
                    </a:lnTo>
                    <a:cubicBezTo>
                      <a:pt x="1046" y="811"/>
                      <a:pt x="1068" y="854"/>
                      <a:pt x="1039" y="883"/>
                    </a:cubicBezTo>
                    <a:lnTo>
                      <a:pt x="808" y="1113"/>
                    </a:lnTo>
                    <a:cubicBezTo>
                      <a:pt x="758" y="1164"/>
                      <a:pt x="751" y="1251"/>
                      <a:pt x="794" y="1308"/>
                    </a:cubicBezTo>
                    <a:cubicBezTo>
                      <a:pt x="823" y="1337"/>
                      <a:pt x="859" y="1351"/>
                      <a:pt x="895" y="1351"/>
                    </a:cubicBezTo>
                    <a:cubicBezTo>
                      <a:pt x="931" y="1351"/>
                      <a:pt x="967" y="1337"/>
                      <a:pt x="996" y="1308"/>
                    </a:cubicBezTo>
                    <a:lnTo>
                      <a:pt x="1522" y="774"/>
                    </a:lnTo>
                    <a:cubicBezTo>
                      <a:pt x="1580" y="717"/>
                      <a:pt x="1573" y="630"/>
                      <a:pt x="1522" y="573"/>
                    </a:cubicBezTo>
                    <a:lnTo>
                      <a:pt x="996" y="46"/>
                    </a:lnTo>
                    <a:cubicBezTo>
                      <a:pt x="965" y="15"/>
                      <a:pt x="928" y="1"/>
                      <a:pt x="8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426;p46">
                <a:extLst>
                  <a:ext uri="{FF2B5EF4-FFF2-40B4-BE49-F238E27FC236}">
                    <a16:creationId xmlns:a16="http://schemas.microsoft.com/office/drawing/2014/main" id="{F620754D-67CF-A567-2F5A-9A2A1F0CECF8}"/>
                  </a:ext>
                </a:extLst>
              </p:cNvPr>
              <p:cNvSpPr/>
              <p:nvPr/>
            </p:nvSpPr>
            <p:spPr>
              <a:xfrm>
                <a:off x="4931875" y="1991450"/>
                <a:ext cx="128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268" extrusionOk="0">
                    <a:moveTo>
                      <a:pt x="180" y="1"/>
                    </a:moveTo>
                    <a:cubicBezTo>
                      <a:pt x="0" y="1"/>
                      <a:pt x="0" y="268"/>
                      <a:pt x="180" y="268"/>
                    </a:cubicBezTo>
                    <a:lnTo>
                      <a:pt x="332" y="268"/>
                    </a:lnTo>
                    <a:cubicBezTo>
                      <a:pt x="512" y="268"/>
                      <a:pt x="512" y="1"/>
                      <a:pt x="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427;p46">
                <a:extLst>
                  <a:ext uri="{FF2B5EF4-FFF2-40B4-BE49-F238E27FC236}">
                    <a16:creationId xmlns:a16="http://schemas.microsoft.com/office/drawing/2014/main" id="{FCD22458-1ABA-814B-6C59-635A368F8C0C}"/>
                  </a:ext>
                </a:extLst>
              </p:cNvPr>
              <p:cNvSpPr/>
              <p:nvPr/>
            </p:nvSpPr>
            <p:spPr>
              <a:xfrm>
                <a:off x="4920150" y="1991450"/>
                <a:ext cx="92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268" extrusionOk="0">
                    <a:moveTo>
                      <a:pt x="181" y="1"/>
                    </a:moveTo>
                    <a:cubicBezTo>
                      <a:pt x="0" y="1"/>
                      <a:pt x="0" y="268"/>
                      <a:pt x="181" y="268"/>
                    </a:cubicBezTo>
                    <a:lnTo>
                      <a:pt x="195" y="268"/>
                    </a:lnTo>
                    <a:cubicBezTo>
                      <a:pt x="368" y="268"/>
                      <a:pt x="368" y="1"/>
                      <a:pt x="1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" name="Google Shape;1424;p46">
              <a:extLst>
                <a:ext uri="{FF2B5EF4-FFF2-40B4-BE49-F238E27FC236}">
                  <a16:creationId xmlns:a16="http://schemas.microsoft.com/office/drawing/2014/main" id="{CE3EF68C-1C1E-6BB4-0306-381957FD481C}"/>
                </a:ext>
              </a:extLst>
            </p:cNvPr>
            <p:cNvGrpSpPr/>
            <p:nvPr/>
          </p:nvGrpSpPr>
          <p:grpSpPr>
            <a:xfrm rot="10800000">
              <a:off x="2757046" y="3734293"/>
              <a:ext cx="820632" cy="244721"/>
              <a:chOff x="4920150" y="1977875"/>
              <a:chExt cx="68525" cy="33800"/>
            </a:xfrm>
            <a:grpFill/>
          </p:grpSpPr>
          <p:sp>
            <p:nvSpPr>
              <p:cNvPr id="50" name="Google Shape;1425;p46">
                <a:extLst>
                  <a:ext uri="{FF2B5EF4-FFF2-40B4-BE49-F238E27FC236}">
                    <a16:creationId xmlns:a16="http://schemas.microsoft.com/office/drawing/2014/main" id="{3488B0FF-05E3-CFC5-79DB-6D14DC6658BA}"/>
                  </a:ext>
                </a:extLst>
              </p:cNvPr>
              <p:cNvSpPr/>
              <p:nvPr/>
            </p:nvSpPr>
            <p:spPr>
              <a:xfrm>
                <a:off x="4949175" y="1977875"/>
                <a:ext cx="3950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352" extrusionOk="0">
                    <a:moveTo>
                      <a:pt x="891" y="1"/>
                    </a:moveTo>
                    <a:cubicBezTo>
                      <a:pt x="859" y="1"/>
                      <a:pt x="828" y="12"/>
                      <a:pt x="801" y="32"/>
                    </a:cubicBezTo>
                    <a:cubicBezTo>
                      <a:pt x="743" y="89"/>
                      <a:pt x="743" y="176"/>
                      <a:pt x="801" y="226"/>
                    </a:cubicBezTo>
                    <a:lnTo>
                      <a:pt x="1039" y="472"/>
                    </a:lnTo>
                    <a:cubicBezTo>
                      <a:pt x="1068" y="493"/>
                      <a:pt x="1046" y="544"/>
                      <a:pt x="1010" y="544"/>
                    </a:cubicBezTo>
                    <a:lnTo>
                      <a:pt x="152" y="544"/>
                    </a:lnTo>
                    <a:cubicBezTo>
                      <a:pt x="147" y="543"/>
                      <a:pt x="143" y="543"/>
                      <a:pt x="139" y="543"/>
                    </a:cubicBezTo>
                    <a:cubicBezTo>
                      <a:pt x="66" y="543"/>
                      <a:pt x="14" y="598"/>
                      <a:pt x="8" y="666"/>
                    </a:cubicBezTo>
                    <a:cubicBezTo>
                      <a:pt x="0" y="746"/>
                      <a:pt x="65" y="811"/>
                      <a:pt x="145" y="811"/>
                    </a:cubicBezTo>
                    <a:lnTo>
                      <a:pt x="1010" y="811"/>
                    </a:lnTo>
                    <a:cubicBezTo>
                      <a:pt x="1046" y="811"/>
                      <a:pt x="1068" y="854"/>
                      <a:pt x="1039" y="883"/>
                    </a:cubicBezTo>
                    <a:lnTo>
                      <a:pt x="808" y="1113"/>
                    </a:lnTo>
                    <a:cubicBezTo>
                      <a:pt x="758" y="1164"/>
                      <a:pt x="751" y="1251"/>
                      <a:pt x="794" y="1308"/>
                    </a:cubicBezTo>
                    <a:cubicBezTo>
                      <a:pt x="823" y="1337"/>
                      <a:pt x="859" y="1351"/>
                      <a:pt x="895" y="1351"/>
                    </a:cubicBezTo>
                    <a:cubicBezTo>
                      <a:pt x="931" y="1351"/>
                      <a:pt x="967" y="1337"/>
                      <a:pt x="996" y="1308"/>
                    </a:cubicBezTo>
                    <a:lnTo>
                      <a:pt x="1522" y="774"/>
                    </a:lnTo>
                    <a:cubicBezTo>
                      <a:pt x="1580" y="717"/>
                      <a:pt x="1573" y="630"/>
                      <a:pt x="1522" y="573"/>
                    </a:cubicBezTo>
                    <a:lnTo>
                      <a:pt x="996" y="46"/>
                    </a:lnTo>
                    <a:cubicBezTo>
                      <a:pt x="965" y="15"/>
                      <a:pt x="928" y="1"/>
                      <a:pt x="8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426;p46">
                <a:extLst>
                  <a:ext uri="{FF2B5EF4-FFF2-40B4-BE49-F238E27FC236}">
                    <a16:creationId xmlns:a16="http://schemas.microsoft.com/office/drawing/2014/main" id="{2AAF38EB-95D2-9161-B73C-E71137D8C395}"/>
                  </a:ext>
                </a:extLst>
              </p:cNvPr>
              <p:cNvSpPr/>
              <p:nvPr/>
            </p:nvSpPr>
            <p:spPr>
              <a:xfrm>
                <a:off x="4931875" y="1991450"/>
                <a:ext cx="128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268" extrusionOk="0">
                    <a:moveTo>
                      <a:pt x="180" y="1"/>
                    </a:moveTo>
                    <a:cubicBezTo>
                      <a:pt x="0" y="1"/>
                      <a:pt x="0" y="268"/>
                      <a:pt x="180" y="268"/>
                    </a:cubicBezTo>
                    <a:lnTo>
                      <a:pt x="332" y="268"/>
                    </a:lnTo>
                    <a:cubicBezTo>
                      <a:pt x="512" y="268"/>
                      <a:pt x="512" y="1"/>
                      <a:pt x="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427;p46">
                <a:extLst>
                  <a:ext uri="{FF2B5EF4-FFF2-40B4-BE49-F238E27FC236}">
                    <a16:creationId xmlns:a16="http://schemas.microsoft.com/office/drawing/2014/main" id="{2954F315-01A8-F5FE-1222-49ECAA3945AF}"/>
                  </a:ext>
                </a:extLst>
              </p:cNvPr>
              <p:cNvSpPr/>
              <p:nvPr/>
            </p:nvSpPr>
            <p:spPr>
              <a:xfrm>
                <a:off x="4920150" y="1991450"/>
                <a:ext cx="92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268" extrusionOk="0">
                    <a:moveTo>
                      <a:pt x="181" y="1"/>
                    </a:moveTo>
                    <a:cubicBezTo>
                      <a:pt x="0" y="1"/>
                      <a:pt x="0" y="268"/>
                      <a:pt x="181" y="268"/>
                    </a:cubicBezTo>
                    <a:lnTo>
                      <a:pt x="195" y="268"/>
                    </a:lnTo>
                    <a:cubicBezTo>
                      <a:pt x="368" y="268"/>
                      <a:pt x="368" y="1"/>
                      <a:pt x="1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D084826-B81F-0B04-E17B-049E70EDE7C0}"/>
              </a:ext>
            </a:extLst>
          </p:cNvPr>
          <p:cNvGrpSpPr/>
          <p:nvPr/>
        </p:nvGrpSpPr>
        <p:grpSpPr>
          <a:xfrm rot="1281795">
            <a:off x="5052095" y="2903159"/>
            <a:ext cx="1343303" cy="245602"/>
            <a:chOff x="2757046" y="3734293"/>
            <a:chExt cx="1674481" cy="245602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57" name="Google Shape;1424;p46">
              <a:extLst>
                <a:ext uri="{FF2B5EF4-FFF2-40B4-BE49-F238E27FC236}">
                  <a16:creationId xmlns:a16="http://schemas.microsoft.com/office/drawing/2014/main" id="{34A9DA35-40C9-D2E3-51DF-1DC271FBCEB9}"/>
                </a:ext>
              </a:extLst>
            </p:cNvPr>
            <p:cNvGrpSpPr/>
            <p:nvPr/>
          </p:nvGrpSpPr>
          <p:grpSpPr>
            <a:xfrm>
              <a:off x="3610895" y="3735174"/>
              <a:ext cx="820632" cy="244721"/>
              <a:chOff x="4920150" y="1977875"/>
              <a:chExt cx="68525" cy="33800"/>
            </a:xfrm>
            <a:grpFill/>
          </p:grpSpPr>
          <p:sp>
            <p:nvSpPr>
              <p:cNvPr id="62" name="Google Shape;1425;p46">
                <a:extLst>
                  <a:ext uri="{FF2B5EF4-FFF2-40B4-BE49-F238E27FC236}">
                    <a16:creationId xmlns:a16="http://schemas.microsoft.com/office/drawing/2014/main" id="{D1E8A108-D70D-697D-DDBA-045E74125B09}"/>
                  </a:ext>
                </a:extLst>
              </p:cNvPr>
              <p:cNvSpPr/>
              <p:nvPr/>
            </p:nvSpPr>
            <p:spPr>
              <a:xfrm>
                <a:off x="4949175" y="1977875"/>
                <a:ext cx="3950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352" extrusionOk="0">
                    <a:moveTo>
                      <a:pt x="891" y="1"/>
                    </a:moveTo>
                    <a:cubicBezTo>
                      <a:pt x="859" y="1"/>
                      <a:pt x="828" y="12"/>
                      <a:pt x="801" y="32"/>
                    </a:cubicBezTo>
                    <a:cubicBezTo>
                      <a:pt x="743" y="89"/>
                      <a:pt x="743" y="176"/>
                      <a:pt x="801" y="226"/>
                    </a:cubicBezTo>
                    <a:lnTo>
                      <a:pt x="1039" y="472"/>
                    </a:lnTo>
                    <a:cubicBezTo>
                      <a:pt x="1068" y="493"/>
                      <a:pt x="1046" y="544"/>
                      <a:pt x="1010" y="544"/>
                    </a:cubicBezTo>
                    <a:lnTo>
                      <a:pt x="152" y="544"/>
                    </a:lnTo>
                    <a:cubicBezTo>
                      <a:pt x="147" y="543"/>
                      <a:pt x="143" y="543"/>
                      <a:pt x="139" y="543"/>
                    </a:cubicBezTo>
                    <a:cubicBezTo>
                      <a:pt x="66" y="543"/>
                      <a:pt x="14" y="598"/>
                      <a:pt x="8" y="666"/>
                    </a:cubicBezTo>
                    <a:cubicBezTo>
                      <a:pt x="0" y="746"/>
                      <a:pt x="65" y="811"/>
                      <a:pt x="145" y="811"/>
                    </a:cubicBezTo>
                    <a:lnTo>
                      <a:pt x="1010" y="811"/>
                    </a:lnTo>
                    <a:cubicBezTo>
                      <a:pt x="1046" y="811"/>
                      <a:pt x="1068" y="854"/>
                      <a:pt x="1039" y="883"/>
                    </a:cubicBezTo>
                    <a:lnTo>
                      <a:pt x="808" y="1113"/>
                    </a:lnTo>
                    <a:cubicBezTo>
                      <a:pt x="758" y="1164"/>
                      <a:pt x="751" y="1251"/>
                      <a:pt x="794" y="1308"/>
                    </a:cubicBezTo>
                    <a:cubicBezTo>
                      <a:pt x="823" y="1337"/>
                      <a:pt x="859" y="1351"/>
                      <a:pt x="895" y="1351"/>
                    </a:cubicBezTo>
                    <a:cubicBezTo>
                      <a:pt x="931" y="1351"/>
                      <a:pt x="967" y="1337"/>
                      <a:pt x="996" y="1308"/>
                    </a:cubicBezTo>
                    <a:lnTo>
                      <a:pt x="1522" y="774"/>
                    </a:lnTo>
                    <a:cubicBezTo>
                      <a:pt x="1580" y="717"/>
                      <a:pt x="1573" y="630"/>
                      <a:pt x="1522" y="573"/>
                    </a:cubicBezTo>
                    <a:lnTo>
                      <a:pt x="996" y="46"/>
                    </a:lnTo>
                    <a:cubicBezTo>
                      <a:pt x="965" y="15"/>
                      <a:pt x="928" y="1"/>
                      <a:pt x="8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426;p46">
                <a:extLst>
                  <a:ext uri="{FF2B5EF4-FFF2-40B4-BE49-F238E27FC236}">
                    <a16:creationId xmlns:a16="http://schemas.microsoft.com/office/drawing/2014/main" id="{F661C99C-5774-D47E-EAEA-9C20184C24E2}"/>
                  </a:ext>
                </a:extLst>
              </p:cNvPr>
              <p:cNvSpPr/>
              <p:nvPr/>
            </p:nvSpPr>
            <p:spPr>
              <a:xfrm>
                <a:off x="4931875" y="1991450"/>
                <a:ext cx="128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268" extrusionOk="0">
                    <a:moveTo>
                      <a:pt x="180" y="1"/>
                    </a:moveTo>
                    <a:cubicBezTo>
                      <a:pt x="0" y="1"/>
                      <a:pt x="0" y="268"/>
                      <a:pt x="180" y="268"/>
                    </a:cubicBezTo>
                    <a:lnTo>
                      <a:pt x="332" y="268"/>
                    </a:lnTo>
                    <a:cubicBezTo>
                      <a:pt x="512" y="268"/>
                      <a:pt x="512" y="1"/>
                      <a:pt x="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1427;p46">
                <a:extLst>
                  <a:ext uri="{FF2B5EF4-FFF2-40B4-BE49-F238E27FC236}">
                    <a16:creationId xmlns:a16="http://schemas.microsoft.com/office/drawing/2014/main" id="{2996CD35-79C2-3CD9-2913-C23F82523F59}"/>
                  </a:ext>
                </a:extLst>
              </p:cNvPr>
              <p:cNvSpPr/>
              <p:nvPr/>
            </p:nvSpPr>
            <p:spPr>
              <a:xfrm>
                <a:off x="4920150" y="1991450"/>
                <a:ext cx="92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268" extrusionOk="0">
                    <a:moveTo>
                      <a:pt x="181" y="1"/>
                    </a:moveTo>
                    <a:cubicBezTo>
                      <a:pt x="0" y="1"/>
                      <a:pt x="0" y="268"/>
                      <a:pt x="181" y="268"/>
                    </a:cubicBezTo>
                    <a:lnTo>
                      <a:pt x="195" y="268"/>
                    </a:lnTo>
                    <a:cubicBezTo>
                      <a:pt x="368" y="268"/>
                      <a:pt x="368" y="1"/>
                      <a:pt x="1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1424;p46">
              <a:extLst>
                <a:ext uri="{FF2B5EF4-FFF2-40B4-BE49-F238E27FC236}">
                  <a16:creationId xmlns:a16="http://schemas.microsoft.com/office/drawing/2014/main" id="{116538DC-784C-547D-B9DE-69DE8C41CDE2}"/>
                </a:ext>
              </a:extLst>
            </p:cNvPr>
            <p:cNvGrpSpPr/>
            <p:nvPr/>
          </p:nvGrpSpPr>
          <p:grpSpPr>
            <a:xfrm rot="10800000">
              <a:off x="2757046" y="3734293"/>
              <a:ext cx="820632" cy="244721"/>
              <a:chOff x="4920150" y="1977875"/>
              <a:chExt cx="68525" cy="33800"/>
            </a:xfrm>
            <a:grpFill/>
          </p:grpSpPr>
          <p:sp>
            <p:nvSpPr>
              <p:cNvPr id="59" name="Google Shape;1425;p46">
                <a:extLst>
                  <a:ext uri="{FF2B5EF4-FFF2-40B4-BE49-F238E27FC236}">
                    <a16:creationId xmlns:a16="http://schemas.microsoft.com/office/drawing/2014/main" id="{F46C7997-D3EF-4C0C-678C-A62FF344DD8B}"/>
                  </a:ext>
                </a:extLst>
              </p:cNvPr>
              <p:cNvSpPr/>
              <p:nvPr/>
            </p:nvSpPr>
            <p:spPr>
              <a:xfrm>
                <a:off x="4949175" y="1977875"/>
                <a:ext cx="3950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352" extrusionOk="0">
                    <a:moveTo>
                      <a:pt x="891" y="1"/>
                    </a:moveTo>
                    <a:cubicBezTo>
                      <a:pt x="859" y="1"/>
                      <a:pt x="828" y="12"/>
                      <a:pt x="801" y="32"/>
                    </a:cubicBezTo>
                    <a:cubicBezTo>
                      <a:pt x="743" y="89"/>
                      <a:pt x="743" y="176"/>
                      <a:pt x="801" y="226"/>
                    </a:cubicBezTo>
                    <a:lnTo>
                      <a:pt x="1039" y="472"/>
                    </a:lnTo>
                    <a:cubicBezTo>
                      <a:pt x="1068" y="493"/>
                      <a:pt x="1046" y="544"/>
                      <a:pt x="1010" y="544"/>
                    </a:cubicBezTo>
                    <a:lnTo>
                      <a:pt x="152" y="544"/>
                    </a:lnTo>
                    <a:cubicBezTo>
                      <a:pt x="147" y="543"/>
                      <a:pt x="143" y="543"/>
                      <a:pt x="139" y="543"/>
                    </a:cubicBezTo>
                    <a:cubicBezTo>
                      <a:pt x="66" y="543"/>
                      <a:pt x="14" y="598"/>
                      <a:pt x="8" y="666"/>
                    </a:cubicBezTo>
                    <a:cubicBezTo>
                      <a:pt x="0" y="746"/>
                      <a:pt x="65" y="811"/>
                      <a:pt x="145" y="811"/>
                    </a:cubicBezTo>
                    <a:lnTo>
                      <a:pt x="1010" y="811"/>
                    </a:lnTo>
                    <a:cubicBezTo>
                      <a:pt x="1046" y="811"/>
                      <a:pt x="1068" y="854"/>
                      <a:pt x="1039" y="883"/>
                    </a:cubicBezTo>
                    <a:lnTo>
                      <a:pt x="808" y="1113"/>
                    </a:lnTo>
                    <a:cubicBezTo>
                      <a:pt x="758" y="1164"/>
                      <a:pt x="751" y="1251"/>
                      <a:pt x="794" y="1308"/>
                    </a:cubicBezTo>
                    <a:cubicBezTo>
                      <a:pt x="823" y="1337"/>
                      <a:pt x="859" y="1351"/>
                      <a:pt x="895" y="1351"/>
                    </a:cubicBezTo>
                    <a:cubicBezTo>
                      <a:pt x="931" y="1351"/>
                      <a:pt x="967" y="1337"/>
                      <a:pt x="996" y="1308"/>
                    </a:cubicBezTo>
                    <a:lnTo>
                      <a:pt x="1522" y="774"/>
                    </a:lnTo>
                    <a:cubicBezTo>
                      <a:pt x="1580" y="717"/>
                      <a:pt x="1573" y="630"/>
                      <a:pt x="1522" y="573"/>
                    </a:cubicBezTo>
                    <a:lnTo>
                      <a:pt x="996" y="46"/>
                    </a:lnTo>
                    <a:cubicBezTo>
                      <a:pt x="965" y="15"/>
                      <a:pt x="928" y="1"/>
                      <a:pt x="8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426;p46">
                <a:extLst>
                  <a:ext uri="{FF2B5EF4-FFF2-40B4-BE49-F238E27FC236}">
                    <a16:creationId xmlns:a16="http://schemas.microsoft.com/office/drawing/2014/main" id="{4588CB7E-F330-3E99-5C16-251AAAAF57E9}"/>
                  </a:ext>
                </a:extLst>
              </p:cNvPr>
              <p:cNvSpPr/>
              <p:nvPr/>
            </p:nvSpPr>
            <p:spPr>
              <a:xfrm>
                <a:off x="4931875" y="1991450"/>
                <a:ext cx="128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268" extrusionOk="0">
                    <a:moveTo>
                      <a:pt x="180" y="1"/>
                    </a:moveTo>
                    <a:cubicBezTo>
                      <a:pt x="0" y="1"/>
                      <a:pt x="0" y="268"/>
                      <a:pt x="180" y="268"/>
                    </a:cubicBezTo>
                    <a:lnTo>
                      <a:pt x="332" y="268"/>
                    </a:lnTo>
                    <a:cubicBezTo>
                      <a:pt x="512" y="268"/>
                      <a:pt x="512" y="1"/>
                      <a:pt x="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427;p46">
                <a:extLst>
                  <a:ext uri="{FF2B5EF4-FFF2-40B4-BE49-F238E27FC236}">
                    <a16:creationId xmlns:a16="http://schemas.microsoft.com/office/drawing/2014/main" id="{F53A1676-12E1-B7E4-DFE3-B3618FE4F5DE}"/>
                  </a:ext>
                </a:extLst>
              </p:cNvPr>
              <p:cNvSpPr/>
              <p:nvPr/>
            </p:nvSpPr>
            <p:spPr>
              <a:xfrm>
                <a:off x="4920150" y="1991450"/>
                <a:ext cx="92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268" extrusionOk="0">
                    <a:moveTo>
                      <a:pt x="181" y="1"/>
                    </a:moveTo>
                    <a:cubicBezTo>
                      <a:pt x="0" y="1"/>
                      <a:pt x="0" y="268"/>
                      <a:pt x="181" y="268"/>
                    </a:cubicBezTo>
                    <a:lnTo>
                      <a:pt x="195" y="268"/>
                    </a:lnTo>
                    <a:cubicBezTo>
                      <a:pt x="368" y="268"/>
                      <a:pt x="368" y="1"/>
                      <a:pt x="1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407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449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499;p18">
            <a:extLst>
              <a:ext uri="{FF2B5EF4-FFF2-40B4-BE49-F238E27FC236}">
                <a16:creationId xmlns:a16="http://schemas.microsoft.com/office/drawing/2014/main" id="{68011C65-75DF-8E40-02C0-745556EE92A9}"/>
              </a:ext>
            </a:extLst>
          </p:cNvPr>
          <p:cNvSpPr txBox="1">
            <a:spLocks/>
          </p:cNvSpPr>
          <p:nvPr/>
        </p:nvSpPr>
        <p:spPr>
          <a:xfrm>
            <a:off x="82368" y="9303"/>
            <a:ext cx="8976167" cy="61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ỨNG DỤNG GIÁM SÁT VÀ VẬN HÀNH HỆ THỐNG CHỦ ĐỘNG THÔNG QUA TIN NHẮN SMS</a:t>
            </a:r>
          </a:p>
        </p:txBody>
      </p:sp>
      <p:pic>
        <p:nvPicPr>
          <p:cNvPr id="6" name="Picture 36" descr="Arrow&#10;&#10;Description automatically generated">
            <a:extLst>
              <a:ext uri="{FF2B5EF4-FFF2-40B4-BE49-F238E27FC236}">
                <a16:creationId xmlns:a16="http://schemas.microsoft.com/office/drawing/2014/main" id="{7031513A-3881-7BF3-4FD1-119AEB251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749" y="1491444"/>
            <a:ext cx="3396609" cy="2817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44">
            <a:extLst>
              <a:ext uri="{FF2B5EF4-FFF2-40B4-BE49-F238E27FC236}">
                <a16:creationId xmlns:a16="http://schemas.microsoft.com/office/drawing/2014/main" id="{7D415116-7E80-C8DF-5968-66C0A768B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2318" y="973324"/>
            <a:ext cx="222168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gửi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tin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nhắn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cảnh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báo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theo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cú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pháp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đã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lập</a:t>
            </a:r>
            <a:r>
              <a:rPr lang="en-US" altLang="en-US" sz="1400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140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trình</a:t>
            </a:r>
            <a:r>
              <a:rPr lang="en-US" altLang="en-US" sz="14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.</a:t>
            </a:r>
            <a:endParaRPr lang="en-US" altLang="en-US" sz="1400" dirty="0">
              <a:solidFill>
                <a:schemeClr val="bg1"/>
              </a:solidFill>
              <a:latin typeface="Oswald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4874FA-7E3C-ABEA-2828-978F98129B33}"/>
              </a:ext>
            </a:extLst>
          </p:cNvPr>
          <p:cNvSpPr txBox="1"/>
          <p:nvPr/>
        </p:nvSpPr>
        <p:spPr>
          <a:xfrm>
            <a:off x="128185" y="985936"/>
            <a:ext cx="258153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Điều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khiển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trạm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từ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xa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thông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qua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cú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pháp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tin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nhắn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lập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trình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qui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ước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. </a:t>
            </a:r>
          </a:p>
          <a:p>
            <a:pPr>
              <a:defRPr/>
            </a:pP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Ví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dụ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: </a:t>
            </a:r>
          </a:p>
          <a:p>
            <a:pPr marL="293065" indent="-293065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runpump1   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chạy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bơm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 1</a:t>
            </a:r>
          </a:p>
          <a:p>
            <a:pPr marL="293065" indent="-293065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stoppump1  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dirty="0" err="1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dừng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b</a:t>
            </a:r>
            <a:r>
              <a:rPr lang="vi-VN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en-US" dirty="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m 1</a:t>
            </a:r>
            <a:endParaRPr lang="en-US" altLang="en-US" dirty="0">
              <a:solidFill>
                <a:schemeClr val="bg1"/>
              </a:solidFill>
              <a:latin typeface="Oswald" panose="00000500000000000000" pitchFamily="2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4938F59-C724-96FC-C0A4-63C1D5021759}"/>
              </a:ext>
            </a:extLst>
          </p:cNvPr>
          <p:cNvSpPr/>
          <p:nvPr/>
        </p:nvSpPr>
        <p:spPr>
          <a:xfrm>
            <a:off x="2628493" y="2606184"/>
            <a:ext cx="1120959" cy="406106"/>
          </a:xfrm>
          <a:custGeom>
            <a:avLst/>
            <a:gdLst>
              <a:gd name="connsiteX0" fmla="*/ 0 w 1752600"/>
              <a:gd name="connsiteY0" fmla="*/ 141514 h 141514"/>
              <a:gd name="connsiteX1" fmla="*/ 1752600 w 1752600"/>
              <a:gd name="connsiteY1" fmla="*/ 0 h 14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52600" h="141514">
                <a:moveTo>
                  <a:pt x="0" y="141514"/>
                </a:moveTo>
                <a:lnTo>
                  <a:pt x="1752600" y="0"/>
                </a:ln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Oswald" panose="00000500000000000000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8D08952-466E-4377-FD48-9F7E6CCD2047}"/>
              </a:ext>
            </a:extLst>
          </p:cNvPr>
          <p:cNvSpPr/>
          <p:nvPr/>
        </p:nvSpPr>
        <p:spPr>
          <a:xfrm>
            <a:off x="3954081" y="3615296"/>
            <a:ext cx="1279491" cy="291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Oswald" panose="00000500000000000000" pitchFamily="2" charset="0"/>
                <a:cs typeface="Times New Roman" pitchFamily="18" charset="0"/>
              </a:rPr>
              <a:t>MOBI, VINA, VIETTEL</a:t>
            </a:r>
          </a:p>
        </p:txBody>
      </p:sp>
      <p:pic>
        <p:nvPicPr>
          <p:cNvPr id="42" name="Picture 53" descr="A picture containing sitting, computer, table, blue&#10;&#10;Description automatically generated">
            <a:extLst>
              <a:ext uri="{FF2B5EF4-FFF2-40B4-BE49-F238E27FC236}">
                <a16:creationId xmlns:a16="http://schemas.microsoft.com/office/drawing/2014/main" id="{03E20A5F-F915-DB74-CF07-D3788D745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737" y="3133302"/>
            <a:ext cx="1752834" cy="123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1" descr="A close up of a device&#10;&#10;Description automatically generated">
            <a:extLst>
              <a:ext uri="{FF2B5EF4-FFF2-40B4-BE49-F238E27FC236}">
                <a16:creationId xmlns:a16="http://schemas.microsoft.com/office/drawing/2014/main" id="{4EB082ED-FDBB-EAD2-ABB1-6C42D665F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151" y="3395835"/>
            <a:ext cx="219245" cy="380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42" descr="Icon&#10;&#10;Description automatically generated">
            <a:extLst>
              <a:ext uri="{FF2B5EF4-FFF2-40B4-BE49-F238E27FC236}">
                <a16:creationId xmlns:a16="http://schemas.microsoft.com/office/drawing/2014/main" id="{EEDDD79B-FB9E-3F86-1992-62C7C9527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120" y="3488132"/>
            <a:ext cx="239482" cy="37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1" descr="A close up of a device&#10;&#10;Description automatically generated">
            <a:extLst>
              <a:ext uri="{FF2B5EF4-FFF2-40B4-BE49-F238E27FC236}">
                <a16:creationId xmlns:a16="http://schemas.microsoft.com/office/drawing/2014/main" id="{2428D2A6-CBCA-424F-984E-DEE281B0B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03" y="3585556"/>
            <a:ext cx="220369" cy="37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11" descr="A close up of a device&#10;&#10;Description automatically generated">
            <a:extLst>
              <a:ext uri="{FF2B5EF4-FFF2-40B4-BE49-F238E27FC236}">
                <a16:creationId xmlns:a16="http://schemas.microsoft.com/office/drawing/2014/main" id="{ACC57F2A-7798-682E-1262-9BBB5E0A6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546" y="3673752"/>
            <a:ext cx="219244" cy="37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06" descr="A picture containing object, table, plane, large&#10;&#10;Description automatically generated">
            <a:extLst>
              <a:ext uri="{FF2B5EF4-FFF2-40B4-BE49-F238E27FC236}">
                <a16:creationId xmlns:a16="http://schemas.microsoft.com/office/drawing/2014/main" id="{7FE46C84-98B8-BC8F-0763-13C81AEDB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3851">
            <a:off x="6563657" y="3711695"/>
            <a:ext cx="1236766" cy="601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59" descr="A picture containing icon&#10;&#10;Description automatically generated">
            <a:extLst>
              <a:ext uri="{FF2B5EF4-FFF2-40B4-BE49-F238E27FC236}">
                <a16:creationId xmlns:a16="http://schemas.microsoft.com/office/drawing/2014/main" id="{D6FB105D-CEB4-FEE6-7E3E-AD886B4A5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95" y="3133302"/>
            <a:ext cx="535183" cy="35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60" descr="A picture containing sitting, blue, computer, table&#10;&#10;Description automatically generated">
            <a:extLst>
              <a:ext uri="{FF2B5EF4-FFF2-40B4-BE49-F238E27FC236}">
                <a16:creationId xmlns:a16="http://schemas.microsoft.com/office/drawing/2014/main" id="{16DCC1B6-BD3C-A8A8-55DB-D3BE091F9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505" y="3079975"/>
            <a:ext cx="1503232" cy="120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61" descr="A picture containing icon&#10;&#10;Description automatically generated">
            <a:extLst>
              <a:ext uri="{FF2B5EF4-FFF2-40B4-BE49-F238E27FC236}">
                <a16:creationId xmlns:a16="http://schemas.microsoft.com/office/drawing/2014/main" id="{FBB415A2-8818-BE2F-C2FB-B53CF13A4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029" y="3090230"/>
            <a:ext cx="535183" cy="35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1" descr="A close up of a device&#10;&#10;Description automatically generated">
            <a:extLst>
              <a:ext uri="{FF2B5EF4-FFF2-40B4-BE49-F238E27FC236}">
                <a16:creationId xmlns:a16="http://schemas.microsoft.com/office/drawing/2014/main" id="{586C5CAC-36E9-2C9C-A35C-161E031A9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119" y="3453265"/>
            <a:ext cx="218120" cy="37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1" descr="A close up of a device&#10;&#10;Description automatically generated">
            <a:extLst>
              <a:ext uri="{FF2B5EF4-FFF2-40B4-BE49-F238E27FC236}">
                <a16:creationId xmlns:a16="http://schemas.microsoft.com/office/drawing/2014/main" id="{7A713210-FA45-A3C5-E445-B6023886E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31" y="3650164"/>
            <a:ext cx="219245" cy="37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142" descr="Icon&#10;&#10;Description automatically generated">
            <a:extLst>
              <a:ext uri="{FF2B5EF4-FFF2-40B4-BE49-F238E27FC236}">
                <a16:creationId xmlns:a16="http://schemas.microsoft.com/office/drawing/2014/main" id="{5D6F6666-1B8D-F591-5689-955FFCEC6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75" y="3547612"/>
            <a:ext cx="239483" cy="37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75" descr="A picture containing object, table, player, blue&#10;&#10;Description automatically generated">
            <a:extLst>
              <a:ext uri="{FF2B5EF4-FFF2-40B4-BE49-F238E27FC236}">
                <a16:creationId xmlns:a16="http://schemas.microsoft.com/office/drawing/2014/main" id="{1C4F74CF-6B3E-91F6-A9B5-BB8C4CC6C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2853">
            <a:off x="1555880" y="3792712"/>
            <a:ext cx="923076" cy="45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CD0FC09C-F0A7-AA16-95DD-6EF8CD980A45}"/>
              </a:ext>
            </a:extLst>
          </p:cNvPr>
          <p:cNvSpPr/>
          <p:nvPr/>
        </p:nvSpPr>
        <p:spPr>
          <a:xfrm rot="3148464">
            <a:off x="3319978" y="1743893"/>
            <a:ext cx="665563" cy="287829"/>
          </a:xfrm>
          <a:custGeom>
            <a:avLst/>
            <a:gdLst>
              <a:gd name="connsiteX0" fmla="*/ 0 w 1752600"/>
              <a:gd name="connsiteY0" fmla="*/ 141514 h 141514"/>
              <a:gd name="connsiteX1" fmla="*/ 1752600 w 1752600"/>
              <a:gd name="connsiteY1" fmla="*/ 0 h 14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52600" h="141514">
                <a:moveTo>
                  <a:pt x="0" y="141514"/>
                </a:moveTo>
                <a:lnTo>
                  <a:pt x="1752600" y="0"/>
                </a:ln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Oswald" panose="00000500000000000000" pitchFamily="2" charset="0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7F6B5A7-D48F-9C7A-D902-224814083866}"/>
              </a:ext>
            </a:extLst>
          </p:cNvPr>
          <p:cNvSpPr/>
          <p:nvPr/>
        </p:nvSpPr>
        <p:spPr>
          <a:xfrm>
            <a:off x="5333638" y="1731416"/>
            <a:ext cx="797151" cy="410208"/>
          </a:xfrm>
          <a:custGeom>
            <a:avLst/>
            <a:gdLst>
              <a:gd name="connsiteX0" fmla="*/ 0 w 1752600"/>
              <a:gd name="connsiteY0" fmla="*/ 141514 h 141514"/>
              <a:gd name="connsiteX1" fmla="*/ 1752600 w 1752600"/>
              <a:gd name="connsiteY1" fmla="*/ 0 h 14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52600" h="141514">
                <a:moveTo>
                  <a:pt x="0" y="141514"/>
                </a:moveTo>
                <a:lnTo>
                  <a:pt x="1752600" y="0"/>
                </a:ln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Oswald" panose="00000500000000000000" pitchFamily="2" charset="0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46BEBC9C-F873-C72A-7916-B6A879F4E557}"/>
              </a:ext>
            </a:extLst>
          </p:cNvPr>
          <p:cNvSpPr/>
          <p:nvPr/>
        </p:nvSpPr>
        <p:spPr>
          <a:xfrm rot="2204212">
            <a:off x="5328015" y="2763089"/>
            <a:ext cx="1174928" cy="273814"/>
          </a:xfrm>
          <a:custGeom>
            <a:avLst/>
            <a:gdLst>
              <a:gd name="connsiteX0" fmla="*/ 0 w 1752600"/>
              <a:gd name="connsiteY0" fmla="*/ 141514 h 141514"/>
              <a:gd name="connsiteX1" fmla="*/ 1752600 w 1752600"/>
              <a:gd name="connsiteY1" fmla="*/ 0 h 14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52600" h="141514">
                <a:moveTo>
                  <a:pt x="0" y="141514"/>
                </a:moveTo>
                <a:lnTo>
                  <a:pt x="1752600" y="0"/>
                </a:ln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Oswald" panose="00000500000000000000" pitchFamily="2" charset="0"/>
            </a:endParaRPr>
          </a:p>
        </p:txBody>
      </p:sp>
      <p:sp>
        <p:nvSpPr>
          <p:cNvPr id="58" name="TextBox 51">
            <a:extLst>
              <a:ext uri="{FF2B5EF4-FFF2-40B4-BE49-F238E27FC236}">
                <a16:creationId xmlns:a16="http://schemas.microsoft.com/office/drawing/2014/main" id="{EBC4B99E-CC26-978F-82A9-034D4A645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552" y="2615253"/>
            <a:ext cx="987164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Trạm bơm nước thô</a:t>
            </a:r>
          </a:p>
        </p:txBody>
      </p:sp>
      <p:sp>
        <p:nvSpPr>
          <p:cNvPr id="59" name="TextBox 51">
            <a:extLst>
              <a:ext uri="{FF2B5EF4-FFF2-40B4-BE49-F238E27FC236}">
                <a16:creationId xmlns:a16="http://schemas.microsoft.com/office/drawing/2014/main" id="{C6E3E7D5-6DC7-B928-CA03-9133DF7C5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6843" y="2667424"/>
            <a:ext cx="988288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4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Trạm bơm tăng áp</a:t>
            </a:r>
          </a:p>
        </p:txBody>
      </p:sp>
      <p:pic>
        <p:nvPicPr>
          <p:cNvPr id="60" name="Picture 30" descr="A picture containing shape&#10;&#10;Description automatically generated">
            <a:extLst>
              <a:ext uri="{FF2B5EF4-FFF2-40B4-BE49-F238E27FC236}">
                <a16:creationId xmlns:a16="http://schemas.microsoft.com/office/drawing/2014/main" id="{E66BC64A-9613-ADA0-B71F-6E72B66CF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0000">
            <a:off x="3333450" y="1811406"/>
            <a:ext cx="699335" cy="60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33" descr="A picture containing shape&#10;&#10;Description automatically generated">
            <a:extLst>
              <a:ext uri="{FF2B5EF4-FFF2-40B4-BE49-F238E27FC236}">
                <a16:creationId xmlns:a16="http://schemas.microsoft.com/office/drawing/2014/main" id="{55872D9C-BD4D-2BB5-33A6-8757FAA59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0000">
            <a:off x="3290725" y="1902677"/>
            <a:ext cx="661108" cy="6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81" descr="A picture containing shape&#10;&#10;Description automatically generated">
            <a:extLst>
              <a:ext uri="{FF2B5EF4-FFF2-40B4-BE49-F238E27FC236}">
                <a16:creationId xmlns:a16="http://schemas.microsoft.com/office/drawing/2014/main" id="{1F45EF17-B472-55E7-A91D-DB78B1ADE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0000">
            <a:off x="2619498" y="2715915"/>
            <a:ext cx="1096224" cy="7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82" descr="A picture containing shape&#10;&#10;Description automatically generated">
            <a:extLst>
              <a:ext uri="{FF2B5EF4-FFF2-40B4-BE49-F238E27FC236}">
                <a16:creationId xmlns:a16="http://schemas.microsoft.com/office/drawing/2014/main" id="{7911744F-6D1F-1624-76E9-6A2CABF92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0000">
            <a:off x="2664472" y="2823595"/>
            <a:ext cx="1102970" cy="82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83" descr="A picture containing shape&#10;&#10;Description automatically generated">
            <a:extLst>
              <a:ext uri="{FF2B5EF4-FFF2-40B4-BE49-F238E27FC236}">
                <a16:creationId xmlns:a16="http://schemas.microsoft.com/office/drawing/2014/main" id="{910CE398-B69E-2DA7-305A-604966082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0000">
            <a:off x="5293162" y="1867810"/>
            <a:ext cx="818514" cy="61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84" descr="A picture containing shape&#10;&#10;Description automatically generated">
            <a:extLst>
              <a:ext uri="{FF2B5EF4-FFF2-40B4-BE49-F238E27FC236}">
                <a16:creationId xmlns:a16="http://schemas.microsoft.com/office/drawing/2014/main" id="{314FA9A7-3206-56BF-D894-7FD1D6E03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0000">
            <a:off x="5356124" y="1945749"/>
            <a:ext cx="815141" cy="62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85" descr="A picture containing shape&#10;&#10;Description automatically generated">
            <a:extLst>
              <a:ext uri="{FF2B5EF4-FFF2-40B4-BE49-F238E27FC236}">
                <a16:creationId xmlns:a16="http://schemas.microsoft.com/office/drawing/2014/main" id="{3E25B874-C751-D3C9-165B-B2B7B5ED2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7767">
            <a:off x="5342632" y="2796931"/>
            <a:ext cx="1151316" cy="8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86" descr="A picture containing shape&#10;&#10;Description automatically generated">
            <a:extLst>
              <a:ext uri="{FF2B5EF4-FFF2-40B4-BE49-F238E27FC236}">
                <a16:creationId xmlns:a16="http://schemas.microsoft.com/office/drawing/2014/main" id="{C4351AD7-91BF-1582-491B-00333ACCC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6878">
            <a:off x="5335886" y="2922045"/>
            <a:ext cx="1131078" cy="8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6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99494233-F440-9009-E1CE-33EFF8254EE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763" y="956711"/>
            <a:ext cx="1834390" cy="341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11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F434CDBA-4E26-4F83-2D6D-F00F346C2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244" y="1067904"/>
            <a:ext cx="626253" cy="117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F9E0211-2E99-19C5-9ACB-1FC601AE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622" y="1035087"/>
            <a:ext cx="625129" cy="118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7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66EF9B6A-70F0-3325-C8B7-19BC4AA9ED37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609" y="939323"/>
            <a:ext cx="1920748" cy="342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6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8EE0DF3-A4B1-A466-5662-ED02DFFF4A8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775" y="961651"/>
            <a:ext cx="1834390" cy="342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7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279AA97-CD16-3AF9-08C4-B8397CB9E22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148" y="934383"/>
            <a:ext cx="1914299" cy="341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584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449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499;p18">
            <a:extLst>
              <a:ext uri="{FF2B5EF4-FFF2-40B4-BE49-F238E27FC236}">
                <a16:creationId xmlns:a16="http://schemas.microsoft.com/office/drawing/2014/main" id="{68011C65-75DF-8E40-02C0-745556EE92A9}"/>
              </a:ext>
            </a:extLst>
          </p:cNvPr>
          <p:cNvSpPr txBox="1">
            <a:spLocks/>
          </p:cNvSpPr>
          <p:nvPr/>
        </p:nvSpPr>
        <p:spPr>
          <a:xfrm>
            <a:off x="82368" y="9303"/>
            <a:ext cx="8976167" cy="61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defRPr sz="4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  <a:latin typeface="Oswald" panose="00000500000000000000" pitchFamily="2" charset="0"/>
                <a:cs typeface="Times New Roman" panose="02020603050405020304" pitchFamily="18" charset="0"/>
              </a:rPr>
              <a:t>ỨNG DỤNG NHẬT KÝ VẬN HÀNH TỰ ĐỘNG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F75AD6-003B-426E-5CE4-9A44B403F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46" y="706770"/>
            <a:ext cx="8899927" cy="4214953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C4E549-BBB8-38E9-6A09-4A840AB9E8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58" y="687593"/>
            <a:ext cx="8917521" cy="4229900"/>
          </a:xfrm>
          <a:prstGeom prst="rect">
            <a:avLst/>
          </a:prstGeom>
          <a:ln w="38100">
            <a:solidFill>
              <a:srgbClr val="00FFFF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B075CF-4E77-A137-8F64-F41EC91E8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97" y="685605"/>
            <a:ext cx="8964438" cy="424639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34E999-3DF9-AA76-27F5-E5C7BB48A4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71" y="631665"/>
            <a:ext cx="8976167" cy="4300334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196328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3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sp>
        <p:nvSpPr>
          <p:cNvPr id="719" name="Google Shape;719;p35"/>
          <p:cNvSpPr txBox="1">
            <a:spLocks noGrp="1"/>
          </p:cNvSpPr>
          <p:nvPr>
            <p:ph type="ctrTitle" idx="4294967295"/>
          </p:nvPr>
        </p:nvSpPr>
        <p:spPr>
          <a:xfrm>
            <a:off x="-796745" y="1563688"/>
            <a:ext cx="8777247" cy="11604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10000"/>
              <a:t>THANKS!</a:t>
            </a:r>
            <a:endParaRPr sz="10000"/>
          </a:p>
        </p:txBody>
      </p:sp>
      <p:sp>
        <p:nvSpPr>
          <p:cNvPr id="720" name="Google Shape;720;p35"/>
          <p:cNvSpPr txBox="1">
            <a:spLocks noGrp="1"/>
          </p:cNvSpPr>
          <p:nvPr>
            <p:ph type="subTitle" idx="4294967295"/>
          </p:nvPr>
        </p:nvSpPr>
        <p:spPr>
          <a:xfrm>
            <a:off x="3" y="2611439"/>
            <a:ext cx="6594475" cy="1681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n" sz="3600" b="1"/>
              <a:t>Any questions?</a:t>
            </a:r>
            <a:endParaRPr sz="3600" b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Quince templat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CC4D46229B09ED4BBDF7F6EDA6600224" ma:contentTypeVersion="4" ma:contentTypeDescription="새 문서를 만듭니다." ma:contentTypeScope="" ma:versionID="8f98c596073acd0299a2f297093aa6cb">
  <xsd:schema xmlns:xsd="http://www.w3.org/2001/XMLSchema" xmlns:xs="http://www.w3.org/2001/XMLSchema" xmlns:p="http://schemas.microsoft.com/office/2006/metadata/properties" xmlns:ns3="e73ef762-9fa4-4ace-9180-cb27e5896c0d" targetNamespace="http://schemas.microsoft.com/office/2006/metadata/properties" ma:root="true" ma:fieldsID="62cb04e0e72a24a7fc95ab4e2a498da5" ns3:_="">
    <xsd:import namespace="e73ef762-9fa4-4ace-9180-cb27e5896c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3ef762-9fa4-4ace-9180-cb27e5896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30A724-9E5D-4B1B-80E0-E31F7A410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3ef762-9fa4-4ace-9180-cb27e5896c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F19B41-73F9-412D-B3A4-4E22680578B1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e73ef762-9fa4-4ace-9180-cb27e5896c0d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8ADD335-D15F-4FE4-97D1-337CE4F400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</TotalTime>
  <Words>465</Words>
  <Application>Microsoft Office PowerPoint</Application>
  <PresentationFormat>On-screen Show (16:10)</PresentationFormat>
  <Paragraphs>89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Oswald</vt:lpstr>
      <vt:lpstr>Source Sans Pro</vt:lpstr>
      <vt:lpstr>Arial</vt:lpstr>
      <vt:lpstr>Quince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ĐOÀN HỌC SINH TRƯỜNG . .</dc:title>
  <dc:creator>DELL</dc:creator>
  <cp:lastModifiedBy>NGUYEN THANH TAI</cp:lastModifiedBy>
  <cp:revision>64</cp:revision>
  <dcterms:modified xsi:type="dcterms:W3CDTF">2023-05-18T04:09:18Z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0x010100CC4D46229B09ED4BBDF7F6EDA6600224</vt:lpwstr>
  </property>
</Properties>
</file>